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8"/>
  </p:notesMasterIdLst>
  <p:sldIdLst>
    <p:sldId id="256" r:id="rId2"/>
    <p:sldId id="269" r:id="rId3"/>
    <p:sldId id="260" r:id="rId4"/>
    <p:sldId id="261" r:id="rId5"/>
    <p:sldId id="304" r:id="rId6"/>
    <p:sldId id="298" r:id="rId7"/>
    <p:sldId id="271" r:id="rId8"/>
    <p:sldId id="306" r:id="rId9"/>
    <p:sldId id="299" r:id="rId10"/>
    <p:sldId id="272" r:id="rId11"/>
    <p:sldId id="265" r:id="rId12"/>
    <p:sldId id="284" r:id="rId13"/>
    <p:sldId id="308" r:id="rId14"/>
    <p:sldId id="309" r:id="rId15"/>
    <p:sldId id="313" r:id="rId16"/>
    <p:sldId id="311" r:id="rId17"/>
    <p:sldId id="312" r:id="rId18"/>
    <p:sldId id="283" r:id="rId19"/>
    <p:sldId id="307" r:id="rId20"/>
    <p:sldId id="262" r:id="rId21"/>
    <p:sldId id="267" r:id="rId22"/>
    <p:sldId id="263" r:id="rId23"/>
    <p:sldId id="282" r:id="rId24"/>
    <p:sldId id="277" r:id="rId25"/>
    <p:sldId id="281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FF"/>
    <a:srgbClr val="FFCD56"/>
    <a:srgbClr val="0D116B"/>
    <a:srgbClr val="42C2F3"/>
    <a:srgbClr val="2EBD73"/>
    <a:srgbClr val="692697"/>
    <a:srgbClr val="000000"/>
    <a:srgbClr val="0A696D"/>
    <a:srgbClr val="FFF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430D3-5377-E57F-CE98-58E5F28FC3B2}" v="427" dt="2026-02-19T20:06:22.514"/>
    <p1510:client id="{4F208B50-D0EA-F974-9CA1-741B0E835122}" v="149" dt="2026-02-19T17:55:56.371"/>
    <p1510:client id="{5891B752-907E-6FB6-2309-FCA8193214E4}" v="17" dt="2026-02-19T17:39:15.540"/>
    <p1510:client id="{5970F863-6A65-EAFF-FE6A-BD1CB56D2847}" v="7" dt="2026-02-20T00:07:25.357"/>
    <p1510:client id="{808C7010-E8B5-4D71-E29A-465FC7932728}" v="193" dt="2026-02-19T19:30:46.236"/>
    <p1510:client id="{997DA118-030A-432E-F2EF-6E175C971DDC}" v="1528" dt="2026-02-19T03:48:39.926"/>
    <p1510:client id="{AB004EF3-62C5-4FAC-87F7-B64E95777426}" v="5539" dt="2026-02-20T01:07:08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Reyes" userId="S::an130962@ucf.edu::2674ba22-9864-404e-827e-418f8f1e584b" providerId="AD" clId="Web-{29F430D3-5377-E57F-CE98-58E5F28FC3B2}"/>
    <pc:docChg chg="modSld">
      <pc:chgData name="Andrew Reyes" userId="S::an130962@ucf.edu::2674ba22-9864-404e-827e-418f8f1e584b" providerId="AD" clId="Web-{29F430D3-5377-E57F-CE98-58E5F28FC3B2}" dt="2026-02-19T20:06:22.514" v="281" actId="20577"/>
      <pc:docMkLst>
        <pc:docMk/>
      </pc:docMkLst>
      <pc:sldChg chg="addSp modSp">
        <pc:chgData name="Andrew Reyes" userId="S::an130962@ucf.edu::2674ba22-9864-404e-827e-418f8f1e584b" providerId="AD" clId="Web-{29F430D3-5377-E57F-CE98-58E5F28FC3B2}" dt="2026-02-19T19:39:41.472" v="216" actId="14100"/>
        <pc:sldMkLst>
          <pc:docMk/>
          <pc:sldMk cId="3152951644" sldId="263"/>
        </pc:sldMkLst>
        <pc:spChg chg="mod">
          <ac:chgData name="Andrew Reyes" userId="S::an130962@ucf.edu::2674ba22-9864-404e-827e-418f8f1e584b" providerId="AD" clId="Web-{29F430D3-5377-E57F-CE98-58E5F28FC3B2}" dt="2026-02-19T19:39:23.800" v="210" actId="20577"/>
          <ac:spMkLst>
            <pc:docMk/>
            <pc:sldMk cId="3152951644" sldId="263"/>
            <ac:spMk id="2" creationId="{AFF44A6A-404B-DB9D-149E-6C260D6F736B}"/>
          </ac:spMkLst>
        </pc:spChg>
        <pc:spChg chg="add mod">
          <ac:chgData name="Andrew Reyes" userId="S::an130962@ucf.edu::2674ba22-9864-404e-827e-418f8f1e584b" providerId="AD" clId="Web-{29F430D3-5377-E57F-CE98-58E5F28FC3B2}" dt="2026-02-19T19:39:41.472" v="216" actId="14100"/>
          <ac:spMkLst>
            <pc:docMk/>
            <pc:sldMk cId="3152951644" sldId="263"/>
            <ac:spMk id="4" creationId="{C8804421-0BF4-50EB-F0B3-E4070CFDF9B5}"/>
          </ac:spMkLst>
        </pc:spChg>
      </pc:sldChg>
      <pc:sldChg chg="modSp">
        <pc:chgData name="Andrew Reyes" userId="S::an130962@ucf.edu::2674ba22-9864-404e-827e-418f8f1e584b" providerId="AD" clId="Web-{29F430D3-5377-E57F-CE98-58E5F28FC3B2}" dt="2026-02-19T17:28:45.381" v="3" actId="20577"/>
        <pc:sldMkLst>
          <pc:docMk/>
          <pc:sldMk cId="4099712367" sldId="294"/>
        </pc:sldMkLst>
        <pc:spChg chg="mod">
          <ac:chgData name="Andrew Reyes" userId="S::an130962@ucf.edu::2674ba22-9864-404e-827e-418f8f1e584b" providerId="AD" clId="Web-{29F430D3-5377-E57F-CE98-58E5F28FC3B2}" dt="2026-02-19T17:28:45.381" v="3" actId="20577"/>
          <ac:spMkLst>
            <pc:docMk/>
            <pc:sldMk cId="4099712367" sldId="294"/>
            <ac:spMk id="4" creationId="{F4004244-B44F-F6A3-ADD4-75B56D21A5B7}"/>
          </ac:spMkLst>
        </pc:spChg>
      </pc:sldChg>
      <pc:sldChg chg="addSp modSp">
        <pc:chgData name="Andrew Reyes" userId="S::an130962@ucf.edu::2674ba22-9864-404e-827e-418f8f1e584b" providerId="AD" clId="Web-{29F430D3-5377-E57F-CE98-58E5F28FC3B2}" dt="2026-02-19T18:01:01.121" v="206" actId="20577"/>
        <pc:sldMkLst>
          <pc:docMk/>
          <pc:sldMk cId="3950102043" sldId="298"/>
        </pc:sldMkLst>
        <pc:spChg chg="mod">
          <ac:chgData name="Andrew Reyes" userId="S::an130962@ucf.edu::2674ba22-9864-404e-827e-418f8f1e584b" providerId="AD" clId="Web-{29F430D3-5377-E57F-CE98-58E5F28FC3B2}" dt="2026-02-19T17:40:46.491" v="53" actId="20577"/>
          <ac:spMkLst>
            <pc:docMk/>
            <pc:sldMk cId="3950102043" sldId="298"/>
            <ac:spMk id="3" creationId="{DA6A104D-4BAF-EBEE-248A-C6906EE39EC6}"/>
          </ac:spMkLst>
        </pc:spChg>
        <pc:spChg chg="add mod">
          <ac:chgData name="Andrew Reyes" userId="S::an130962@ucf.edu::2674ba22-9864-404e-827e-418f8f1e584b" providerId="AD" clId="Web-{29F430D3-5377-E57F-CE98-58E5F28FC3B2}" dt="2026-02-19T18:01:01.121" v="206" actId="20577"/>
          <ac:spMkLst>
            <pc:docMk/>
            <pc:sldMk cId="3950102043" sldId="298"/>
            <ac:spMk id="4" creationId="{BD04B58D-55E2-9925-417A-9234C9711AFE}"/>
          </ac:spMkLst>
        </pc:spChg>
      </pc:sldChg>
      <pc:sldChg chg="modSp">
        <pc:chgData name="Andrew Reyes" userId="S::an130962@ucf.edu::2674ba22-9864-404e-827e-418f8f1e584b" providerId="AD" clId="Web-{29F430D3-5377-E57F-CE98-58E5F28FC3B2}" dt="2026-02-19T20:06:22.514" v="281" actId="20577"/>
        <pc:sldMkLst>
          <pc:docMk/>
          <pc:sldMk cId="2843227031" sldId="299"/>
        </pc:sldMkLst>
        <pc:spChg chg="mod">
          <ac:chgData name="Andrew Reyes" userId="S::an130962@ucf.edu::2674ba22-9864-404e-827e-418f8f1e584b" providerId="AD" clId="Web-{29F430D3-5377-E57F-CE98-58E5F28FC3B2}" dt="2026-02-19T20:06:22.514" v="281" actId="20577"/>
          <ac:spMkLst>
            <pc:docMk/>
            <pc:sldMk cId="2843227031" sldId="299"/>
            <ac:spMk id="4" creationId="{F9C50B26-6D0F-293F-9418-59704481B7FE}"/>
          </ac:spMkLst>
        </pc:spChg>
      </pc:sldChg>
    </pc:docChg>
  </pc:docChgLst>
  <pc:docChgLst>
    <pc:chgData name="Andrew Reyes" userId="S::an130962@ucf.edu::2674ba22-9864-404e-827e-418f8f1e584b" providerId="AD" clId="Web-{67525B95-428E-F634-DAB1-C51841395959}"/>
    <pc:docChg chg="modSld">
      <pc:chgData name="Andrew Reyes" userId="S::an130962@ucf.edu::2674ba22-9864-404e-827e-418f8f1e584b" providerId="AD" clId="Web-{67525B95-428E-F634-DAB1-C51841395959}" dt="2026-02-18T20:02:32.386" v="17" actId="1076"/>
      <pc:docMkLst>
        <pc:docMk/>
      </pc:docMkLst>
      <pc:sldChg chg="addSp modSp">
        <pc:chgData name="Andrew Reyes" userId="S::an130962@ucf.edu::2674ba22-9864-404e-827e-418f8f1e584b" providerId="AD" clId="Web-{67525B95-428E-F634-DAB1-C51841395959}" dt="2026-02-18T20:02:32.386" v="17" actId="1076"/>
        <pc:sldMkLst>
          <pc:docMk/>
          <pc:sldMk cId="2843227031" sldId="299"/>
        </pc:sldMkLst>
        <pc:spChg chg="mod">
          <ac:chgData name="Andrew Reyes" userId="S::an130962@ucf.edu::2674ba22-9864-404e-827e-418f8f1e584b" providerId="AD" clId="Web-{67525B95-428E-F634-DAB1-C51841395959}" dt="2026-02-18T20:02:25.760" v="14" actId="1076"/>
          <ac:spMkLst>
            <pc:docMk/>
            <pc:sldMk cId="2843227031" sldId="299"/>
            <ac:spMk id="4" creationId="{F9C50B26-6D0F-293F-9418-59704481B7FE}"/>
          </ac:spMkLst>
        </pc:spChg>
      </pc:sldChg>
    </pc:docChg>
  </pc:docChgLst>
  <pc:docChgLst>
    <pc:chgData name="Adam Betinsky" userId="a75943b8-0809-43bc-95a8-1784b5373257" providerId="ADAL" clId="{AEE0D662-A4CD-46E0-BC39-5BBAED8C8466}"/>
    <pc:docChg chg="undo redo custSel addSld delSld modSld sldOrd addMainMaster delMainMaster modMainMaster">
      <pc:chgData name="Adam Betinsky" userId="a75943b8-0809-43bc-95a8-1784b5373257" providerId="ADAL" clId="{AEE0D662-A4CD-46E0-BC39-5BBAED8C8466}" dt="2026-02-20T01:07:08.629" v="16542"/>
      <pc:docMkLst>
        <pc:docMk/>
      </pc:docMkLst>
      <pc:sldChg chg="addSp delSp modSp new mod setBg">
        <pc:chgData name="Adam Betinsky" userId="a75943b8-0809-43bc-95a8-1784b5373257" providerId="ADAL" clId="{AEE0D662-A4CD-46E0-BC39-5BBAED8C8466}" dt="2026-02-20T00:36:54.833" v="15914" actId="113"/>
        <pc:sldMkLst>
          <pc:docMk/>
          <pc:sldMk cId="2496469921" sldId="256"/>
        </pc:sldMkLst>
        <pc:spChg chg="mod ord">
          <ac:chgData name="Adam Betinsky" userId="a75943b8-0809-43bc-95a8-1784b5373257" providerId="ADAL" clId="{AEE0D662-A4CD-46E0-BC39-5BBAED8C8466}" dt="2026-02-20T00:36:54.833" v="15914" actId="113"/>
          <ac:spMkLst>
            <pc:docMk/>
            <pc:sldMk cId="2496469921" sldId="256"/>
            <ac:spMk id="2" creationId="{A190A0B5-CA26-F952-7937-44DF4C67BC64}"/>
          </ac:spMkLst>
        </pc:spChg>
        <pc:spChg chg="mod ord">
          <ac:chgData name="Adam Betinsky" userId="a75943b8-0809-43bc-95a8-1784b5373257" providerId="ADAL" clId="{AEE0D662-A4CD-46E0-BC39-5BBAED8C8466}" dt="2026-02-17T01:26:52.653" v="489" actId="166"/>
          <ac:spMkLst>
            <pc:docMk/>
            <pc:sldMk cId="2496469921" sldId="256"/>
            <ac:spMk id="3" creationId="{30EBB778-95C8-1319-CB28-1BC20270BE96}"/>
          </ac:spMkLst>
        </pc:spChg>
        <pc:spChg chg="add mod">
          <ac:chgData name="Adam Betinsky" userId="a75943b8-0809-43bc-95a8-1784b5373257" providerId="ADAL" clId="{AEE0D662-A4CD-46E0-BC39-5BBAED8C8466}" dt="2026-02-20T00:36:34.944" v="15913" actId="1076"/>
          <ac:spMkLst>
            <pc:docMk/>
            <pc:sldMk cId="2496469921" sldId="256"/>
            <ac:spMk id="4" creationId="{396296DF-0BE6-33D7-7D38-B4F18A8B208B}"/>
          </ac:spMkLst>
        </pc:spChg>
        <pc:spChg chg="add mod ord">
          <ac:chgData name="Adam Betinsky" userId="a75943b8-0809-43bc-95a8-1784b5373257" providerId="ADAL" clId="{AEE0D662-A4CD-46E0-BC39-5BBAED8C8466}" dt="2026-02-20T00:36:07.415" v="15907"/>
          <ac:spMkLst>
            <pc:docMk/>
            <pc:sldMk cId="2496469921" sldId="256"/>
            <ac:spMk id="6" creationId="{49F71F8D-1253-AA47-B494-E9FBF7F356E1}"/>
          </ac:spMkLst>
        </pc:spChg>
      </pc:sldChg>
      <pc:sldChg chg="addSp delSp modSp new mod ord setBg modClrScheme chgLayout">
        <pc:chgData name="Adam Betinsky" userId="a75943b8-0809-43bc-95a8-1784b5373257" providerId="ADAL" clId="{AEE0D662-A4CD-46E0-BC39-5BBAED8C8466}" dt="2026-02-19T19:35:00.844" v="15464" actId="167"/>
        <pc:sldMkLst>
          <pc:docMk/>
          <pc:sldMk cId="4162197745" sldId="260"/>
        </pc:sldMkLst>
        <pc:spChg chg="del mod ord">
          <ac:chgData name="Adam Betinsky" userId="a75943b8-0809-43bc-95a8-1784b5373257" providerId="ADAL" clId="{AEE0D662-A4CD-46E0-BC39-5BBAED8C8466}" dt="2026-02-19T19:28:46.792" v="15211" actId="478"/>
          <ac:spMkLst>
            <pc:docMk/>
            <pc:sldMk cId="4162197745" sldId="260"/>
            <ac:spMk id="2" creationId="{51BD2553-D512-3834-46DB-176BB8DE6D1B}"/>
          </ac:spMkLst>
        </pc:spChg>
        <pc:spChg chg="add del mod ord">
          <ac:chgData name="Adam Betinsky" userId="a75943b8-0809-43bc-95a8-1784b5373257" providerId="ADAL" clId="{AEE0D662-A4CD-46E0-BC39-5BBAED8C8466}" dt="2026-02-19T19:23:31.477" v="15039" actId="478"/>
          <ac:spMkLst>
            <pc:docMk/>
            <pc:sldMk cId="4162197745" sldId="260"/>
            <ac:spMk id="3" creationId="{DB8DC788-CFD8-3AFC-E9EB-3785F5C97831}"/>
          </ac:spMkLst>
        </pc:spChg>
        <pc:spChg chg="add del mod ord">
          <ac:chgData name="Adam Betinsky" userId="a75943b8-0809-43bc-95a8-1784b5373257" providerId="ADAL" clId="{AEE0D662-A4CD-46E0-BC39-5BBAED8C8466}" dt="2026-02-19T19:23:30.164" v="15038" actId="478"/>
          <ac:spMkLst>
            <pc:docMk/>
            <pc:sldMk cId="4162197745" sldId="260"/>
            <ac:spMk id="4" creationId="{8360EBF9-F09B-E3A9-C7B8-5F670CFDB0A3}"/>
          </ac:spMkLst>
        </pc:spChg>
        <pc:spChg chg="add mod">
          <ac:chgData name="Adam Betinsky" userId="a75943b8-0809-43bc-95a8-1784b5373257" providerId="ADAL" clId="{AEE0D662-A4CD-46E0-BC39-5BBAED8C8466}" dt="2026-02-19T19:30:03.216" v="15249" actId="1076"/>
          <ac:spMkLst>
            <pc:docMk/>
            <pc:sldMk cId="4162197745" sldId="260"/>
            <ac:spMk id="11" creationId="{A4715774-2D05-68D4-008F-53E8E00F4964}"/>
          </ac:spMkLst>
        </pc:spChg>
        <pc:spChg chg="add mod">
          <ac:chgData name="Adam Betinsky" userId="a75943b8-0809-43bc-95a8-1784b5373257" providerId="ADAL" clId="{AEE0D662-A4CD-46E0-BC39-5BBAED8C8466}" dt="2026-02-19T19:29:56.514" v="15247" actId="1076"/>
          <ac:spMkLst>
            <pc:docMk/>
            <pc:sldMk cId="4162197745" sldId="260"/>
            <ac:spMk id="13" creationId="{504AA340-9F89-9251-A762-155E04F41BC1}"/>
          </ac:spMkLst>
        </pc:spChg>
        <pc:spChg chg="add mod">
          <ac:chgData name="Adam Betinsky" userId="a75943b8-0809-43bc-95a8-1784b5373257" providerId="ADAL" clId="{AEE0D662-A4CD-46E0-BC39-5BBAED8C8466}" dt="2026-02-19T19:30:47.734" v="15333" actId="1076"/>
          <ac:spMkLst>
            <pc:docMk/>
            <pc:sldMk cId="4162197745" sldId="260"/>
            <ac:spMk id="14" creationId="{5A9CAF4E-9912-43AD-E428-2FA71B43C672}"/>
          </ac:spMkLst>
        </pc:spChg>
        <pc:spChg chg="add mod">
          <ac:chgData name="Adam Betinsky" userId="a75943b8-0809-43bc-95a8-1784b5373257" providerId="ADAL" clId="{AEE0D662-A4CD-46E0-BC39-5BBAED8C8466}" dt="2026-02-19T19:31:34.711" v="15362" actId="1076"/>
          <ac:spMkLst>
            <pc:docMk/>
            <pc:sldMk cId="4162197745" sldId="260"/>
            <ac:spMk id="15" creationId="{B6CB5AFD-ED04-451C-703A-2FD23999A8AD}"/>
          </ac:spMkLst>
        </pc:spChg>
        <pc:spChg chg="add mod">
          <ac:chgData name="Adam Betinsky" userId="a75943b8-0809-43bc-95a8-1784b5373257" providerId="ADAL" clId="{AEE0D662-A4CD-46E0-BC39-5BBAED8C8466}" dt="2026-02-19T19:32:20.602" v="15392" actId="1076"/>
          <ac:spMkLst>
            <pc:docMk/>
            <pc:sldMk cId="4162197745" sldId="260"/>
            <ac:spMk id="17" creationId="{6F470A43-DA42-2497-0A6E-659D0732E04E}"/>
          </ac:spMkLst>
        </pc:spChg>
        <pc:spChg chg="add mod">
          <ac:chgData name="Adam Betinsky" userId="a75943b8-0809-43bc-95a8-1784b5373257" providerId="ADAL" clId="{AEE0D662-A4CD-46E0-BC39-5BBAED8C8466}" dt="2026-02-19T19:32:55.419" v="15429" actId="1076"/>
          <ac:spMkLst>
            <pc:docMk/>
            <pc:sldMk cId="4162197745" sldId="260"/>
            <ac:spMk id="19" creationId="{99B34355-9FA3-052E-9390-14FF672BC7B9}"/>
          </ac:spMkLst>
        </pc:spChg>
        <pc:spChg chg="add mod ord">
          <ac:chgData name="Adam Betinsky" userId="a75943b8-0809-43bc-95a8-1784b5373257" providerId="ADAL" clId="{AEE0D662-A4CD-46E0-BC39-5BBAED8C8466}" dt="2026-02-19T19:33:26.174" v="15437" actId="167"/>
          <ac:spMkLst>
            <pc:docMk/>
            <pc:sldMk cId="4162197745" sldId="260"/>
            <ac:spMk id="20" creationId="{41A08510-1956-617C-6CAE-F254418F8170}"/>
          </ac:spMkLst>
        </pc:spChg>
        <pc:spChg chg="add mod ord">
          <ac:chgData name="Adam Betinsky" userId="a75943b8-0809-43bc-95a8-1784b5373257" providerId="ADAL" clId="{AEE0D662-A4CD-46E0-BC39-5BBAED8C8466}" dt="2026-02-19T19:33:44.926" v="15443" actId="167"/>
          <ac:spMkLst>
            <pc:docMk/>
            <pc:sldMk cId="4162197745" sldId="260"/>
            <ac:spMk id="21" creationId="{BFCBCDF5-D327-90A7-DF66-2FE875E25AB4}"/>
          </ac:spMkLst>
        </pc:spChg>
        <pc:spChg chg="add mod ord">
          <ac:chgData name="Adam Betinsky" userId="a75943b8-0809-43bc-95a8-1784b5373257" providerId="ADAL" clId="{AEE0D662-A4CD-46E0-BC39-5BBAED8C8466}" dt="2026-02-19T19:34:08.978" v="15448" actId="14100"/>
          <ac:spMkLst>
            <pc:docMk/>
            <pc:sldMk cId="4162197745" sldId="260"/>
            <ac:spMk id="22" creationId="{F3ACD273-82F9-AC5E-4D45-85A4AA160E9E}"/>
          </ac:spMkLst>
        </pc:spChg>
        <pc:spChg chg="add mod ord">
          <ac:chgData name="Adam Betinsky" userId="a75943b8-0809-43bc-95a8-1784b5373257" providerId="ADAL" clId="{AEE0D662-A4CD-46E0-BC39-5BBAED8C8466}" dt="2026-02-19T19:34:28.360" v="15454" actId="167"/>
          <ac:spMkLst>
            <pc:docMk/>
            <pc:sldMk cId="4162197745" sldId="260"/>
            <ac:spMk id="23" creationId="{4EFF8179-7E82-EA46-8CB3-4EC817B37B7D}"/>
          </ac:spMkLst>
        </pc:spChg>
        <pc:spChg chg="add mod ord">
          <ac:chgData name="Adam Betinsky" userId="a75943b8-0809-43bc-95a8-1784b5373257" providerId="ADAL" clId="{AEE0D662-A4CD-46E0-BC39-5BBAED8C8466}" dt="2026-02-19T19:34:45.431" v="15458" actId="167"/>
          <ac:spMkLst>
            <pc:docMk/>
            <pc:sldMk cId="4162197745" sldId="260"/>
            <ac:spMk id="24" creationId="{39896A40-794C-D291-E5B2-6D7F0DCBC257}"/>
          </ac:spMkLst>
        </pc:spChg>
        <pc:spChg chg="add mod ord">
          <ac:chgData name="Adam Betinsky" userId="a75943b8-0809-43bc-95a8-1784b5373257" providerId="ADAL" clId="{AEE0D662-A4CD-46E0-BC39-5BBAED8C8466}" dt="2026-02-19T19:35:00.844" v="15464" actId="167"/>
          <ac:spMkLst>
            <pc:docMk/>
            <pc:sldMk cId="4162197745" sldId="260"/>
            <ac:spMk id="25" creationId="{1142C977-F3EB-9C32-5B6E-5CB9CE84BB2B}"/>
          </ac:spMkLst>
        </pc:spChg>
        <pc:picChg chg="add mod ord">
          <ac:chgData name="Adam Betinsky" userId="a75943b8-0809-43bc-95a8-1784b5373257" providerId="ADAL" clId="{AEE0D662-A4CD-46E0-BC39-5BBAED8C8466}" dt="2026-02-19T19:28:48.055" v="15212" actId="1076"/>
          <ac:picMkLst>
            <pc:docMk/>
            <pc:sldMk cId="4162197745" sldId="260"/>
            <ac:picMk id="5" creationId="{12786F11-E2BF-07A3-8719-8000CCB9AEFF}"/>
          </ac:picMkLst>
        </pc:picChg>
        <pc:picChg chg="add mod modCrop">
          <ac:chgData name="Adam Betinsky" userId="a75943b8-0809-43bc-95a8-1784b5373257" providerId="ADAL" clId="{AEE0D662-A4CD-46E0-BC39-5BBAED8C8466}" dt="2026-02-19T19:28:55.105" v="15214" actId="1076"/>
          <ac:picMkLst>
            <pc:docMk/>
            <pc:sldMk cId="4162197745" sldId="260"/>
            <ac:picMk id="6" creationId="{45674F16-797C-E921-1A0E-91F7C926F564}"/>
          </ac:picMkLst>
        </pc:picChg>
        <pc:picChg chg="add mod modCrop">
          <ac:chgData name="Adam Betinsky" userId="a75943b8-0809-43bc-95a8-1784b5373257" providerId="ADAL" clId="{AEE0D662-A4CD-46E0-BC39-5BBAED8C8466}" dt="2026-02-19T19:29:52.739" v="15246" actId="1076"/>
          <ac:picMkLst>
            <pc:docMk/>
            <pc:sldMk cId="4162197745" sldId="260"/>
            <ac:picMk id="7" creationId="{1D7E6613-60EF-DD97-F076-92F408654073}"/>
          </ac:picMkLst>
        </pc:picChg>
        <pc:picChg chg="add mod modCrop">
          <ac:chgData name="Adam Betinsky" userId="a75943b8-0809-43bc-95a8-1784b5373257" providerId="ADAL" clId="{AEE0D662-A4CD-46E0-BC39-5BBAED8C8466}" dt="2026-02-19T19:30:53.425" v="15336" actId="1076"/>
          <ac:picMkLst>
            <pc:docMk/>
            <pc:sldMk cId="4162197745" sldId="260"/>
            <ac:picMk id="8" creationId="{A81B4366-7312-C516-01C9-2597ADE66E57}"/>
          </ac:picMkLst>
        </pc:picChg>
        <pc:picChg chg="add mod modCrop">
          <ac:chgData name="Adam Betinsky" userId="a75943b8-0809-43bc-95a8-1784b5373257" providerId="ADAL" clId="{AEE0D662-A4CD-46E0-BC39-5BBAED8C8466}" dt="2026-02-19T19:31:43.882" v="15366" actId="1076"/>
          <ac:picMkLst>
            <pc:docMk/>
            <pc:sldMk cId="4162197745" sldId="260"/>
            <ac:picMk id="9" creationId="{3D1A9A9A-F8C1-6833-ED8E-6F5EF37A54E3}"/>
          </ac:picMkLst>
        </pc:picChg>
        <pc:picChg chg="add mod">
          <ac:chgData name="Adam Betinsky" userId="a75943b8-0809-43bc-95a8-1784b5373257" providerId="ADAL" clId="{AEE0D662-A4CD-46E0-BC39-5BBAED8C8466}" dt="2026-02-19T19:32:30.829" v="15396" actId="14100"/>
          <ac:picMkLst>
            <pc:docMk/>
            <pc:sldMk cId="4162197745" sldId="260"/>
            <ac:picMk id="10" creationId="{A53848FE-0AE4-80D7-98AA-0CC17CFA9ADD}"/>
          </ac:picMkLst>
        </pc:picChg>
      </pc:sldChg>
      <pc:sldChg chg="addSp modSp add mod setBg">
        <pc:chgData name="Adam Betinsky" userId="a75943b8-0809-43bc-95a8-1784b5373257" providerId="ADAL" clId="{AEE0D662-A4CD-46E0-BC39-5BBAED8C8466}" dt="2026-02-19T03:38:55.185" v="11243" actId="1076"/>
        <pc:sldMkLst>
          <pc:docMk/>
          <pc:sldMk cId="964758565" sldId="261"/>
        </pc:sldMkLst>
        <pc:spChg chg="mod">
          <ac:chgData name="Adam Betinsky" userId="a75943b8-0809-43bc-95a8-1784b5373257" providerId="ADAL" clId="{AEE0D662-A4CD-46E0-BC39-5BBAED8C8466}" dt="2026-02-19T03:38:55.185" v="11243" actId="1076"/>
          <ac:spMkLst>
            <pc:docMk/>
            <pc:sldMk cId="964758565" sldId="261"/>
            <ac:spMk id="2" creationId="{7E2C49D7-9976-789F-8F95-AB4F76E3F9D5}"/>
          </ac:spMkLst>
        </pc:spChg>
        <pc:spChg chg="add mod ord">
          <ac:chgData name="Adam Betinsky" userId="a75943b8-0809-43bc-95a8-1784b5373257" providerId="ADAL" clId="{AEE0D662-A4CD-46E0-BC39-5BBAED8C8466}" dt="2026-02-18T04:13:12.815" v="4548" actId="207"/>
          <ac:spMkLst>
            <pc:docMk/>
            <pc:sldMk cId="964758565" sldId="261"/>
            <ac:spMk id="3" creationId="{A46820BE-0EF0-173E-94E6-C2444DF9B20F}"/>
          </ac:spMkLst>
        </pc:spChg>
      </pc:sldChg>
      <pc:sldChg chg="addSp delSp modSp add mod ord setBg modClrScheme chgLayout">
        <pc:chgData name="Adam Betinsky" userId="a75943b8-0809-43bc-95a8-1784b5373257" providerId="ADAL" clId="{AEE0D662-A4CD-46E0-BC39-5BBAED8C8466}" dt="2026-02-20T00:54:03.049" v="16460" actId="20577"/>
        <pc:sldMkLst>
          <pc:docMk/>
          <pc:sldMk cId="3388478294" sldId="262"/>
        </pc:sldMkLst>
        <pc:spChg chg="mod ord">
          <ac:chgData name="Adam Betinsky" userId="a75943b8-0809-43bc-95a8-1784b5373257" providerId="ADAL" clId="{AEE0D662-A4CD-46E0-BC39-5BBAED8C8466}" dt="2026-02-20T00:54:03.049" v="16460" actId="20577"/>
          <ac:spMkLst>
            <pc:docMk/>
            <pc:sldMk cId="3388478294" sldId="262"/>
            <ac:spMk id="2" creationId="{355CB24F-585A-F29C-F2BB-3E3C8C0B7BFD}"/>
          </ac:spMkLst>
        </pc:spChg>
        <pc:spChg chg="add mod ord">
          <ac:chgData name="Adam Betinsky" userId="a75943b8-0809-43bc-95a8-1784b5373257" providerId="ADAL" clId="{AEE0D662-A4CD-46E0-BC39-5BBAED8C8466}" dt="2026-02-20T00:40:26.620" v="16062" actId="27636"/>
          <ac:spMkLst>
            <pc:docMk/>
            <pc:sldMk cId="3388478294" sldId="262"/>
            <ac:spMk id="5" creationId="{B93CA1BA-5543-D05D-784D-22136D864B33}"/>
          </ac:spMkLst>
        </pc:spChg>
        <pc:spChg chg="add mod">
          <ac:chgData name="Adam Betinsky" userId="a75943b8-0809-43bc-95a8-1784b5373257" providerId="ADAL" clId="{AEE0D662-A4CD-46E0-BC39-5BBAED8C8466}" dt="2026-02-20T00:38:59.548" v="15990" actId="1076"/>
          <ac:spMkLst>
            <pc:docMk/>
            <pc:sldMk cId="3388478294" sldId="262"/>
            <ac:spMk id="6" creationId="{86747608-0499-69AA-6458-C7AC33548927}"/>
          </ac:spMkLst>
        </pc:spChg>
        <pc:spChg chg="add mod ord">
          <ac:chgData name="Adam Betinsky" userId="a75943b8-0809-43bc-95a8-1784b5373257" providerId="ADAL" clId="{AEE0D662-A4CD-46E0-BC39-5BBAED8C8466}" dt="2026-02-20T00:39:23.209" v="15994" actId="167"/>
          <ac:spMkLst>
            <pc:docMk/>
            <pc:sldMk cId="3388478294" sldId="262"/>
            <ac:spMk id="8" creationId="{FC6C47EB-3E26-5A43-EF3F-3A08C67A5965}"/>
          </ac:spMkLst>
        </pc:spChg>
        <pc:picChg chg="add mod modCrop">
          <ac:chgData name="Adam Betinsky" userId="a75943b8-0809-43bc-95a8-1784b5373257" providerId="ADAL" clId="{AEE0D662-A4CD-46E0-BC39-5BBAED8C8466}" dt="2026-02-18T04:11:28.396" v="4537" actId="1076"/>
          <ac:picMkLst>
            <pc:docMk/>
            <pc:sldMk cId="3388478294" sldId="262"/>
            <ac:picMk id="7" creationId="{5D988CDF-DDBA-1875-5D2F-A98119B95DF7}"/>
          </ac:picMkLst>
        </pc:picChg>
        <pc:cxnChg chg="add del">
          <ac:chgData name="Adam Betinsky" userId="a75943b8-0809-43bc-95a8-1784b5373257" providerId="ADAL" clId="{AEE0D662-A4CD-46E0-BC39-5BBAED8C8466}" dt="2026-02-20T00:31:20.531" v="15725" actId="11529"/>
          <ac:cxnSpMkLst>
            <pc:docMk/>
            <pc:sldMk cId="3388478294" sldId="262"/>
            <ac:cxnSpMk id="4" creationId="{80F1818A-B59D-4B72-091A-44AC29CD0867}"/>
          </ac:cxnSpMkLst>
        </pc:cxnChg>
      </pc:sldChg>
      <pc:sldChg chg="addSp delSp modSp add mod setBg">
        <pc:chgData name="Adam Betinsky" userId="a75943b8-0809-43bc-95a8-1784b5373257" providerId="ADAL" clId="{AEE0D662-A4CD-46E0-BC39-5BBAED8C8466}" dt="2026-02-19T19:41:03.245" v="15473" actId="478"/>
        <pc:sldMkLst>
          <pc:docMk/>
          <pc:sldMk cId="3152951644" sldId="263"/>
        </pc:sldMkLst>
        <pc:spChg chg="mod">
          <ac:chgData name="Adam Betinsky" userId="a75943b8-0809-43bc-95a8-1784b5373257" providerId="ADAL" clId="{AEE0D662-A4CD-46E0-BC39-5BBAED8C8466}" dt="2026-02-19T03:40:04.303" v="11254" actId="20577"/>
          <ac:spMkLst>
            <pc:docMk/>
            <pc:sldMk cId="3152951644" sldId="263"/>
            <ac:spMk id="2" creationId="{AFF44A6A-404B-DB9D-149E-6C260D6F736B}"/>
          </ac:spMkLst>
        </pc:spChg>
        <pc:spChg chg="add mod ord">
          <ac:chgData name="Adam Betinsky" userId="a75943b8-0809-43bc-95a8-1784b5373257" providerId="ADAL" clId="{AEE0D662-A4CD-46E0-BC39-5BBAED8C8466}" dt="2026-02-18T20:10:34.242" v="10904" actId="14100"/>
          <ac:spMkLst>
            <pc:docMk/>
            <pc:sldMk cId="3152951644" sldId="263"/>
            <ac:spMk id="3" creationId="{F157053C-8307-9FC1-1E40-C176ECFEBC8A}"/>
          </ac:spMkLst>
        </pc:spChg>
        <pc:spChg chg="del mod">
          <ac:chgData name="Adam Betinsky" userId="a75943b8-0809-43bc-95a8-1784b5373257" providerId="ADAL" clId="{AEE0D662-A4CD-46E0-BC39-5BBAED8C8466}" dt="2026-02-19T19:41:03.245" v="15473" actId="478"/>
          <ac:spMkLst>
            <pc:docMk/>
            <pc:sldMk cId="3152951644" sldId="263"/>
            <ac:spMk id="4" creationId="{C8804421-0BF4-50EB-F0B3-E4070CFDF9B5}"/>
          </ac:spMkLst>
        </pc:spChg>
      </pc:sldChg>
      <pc:sldChg chg="addSp modSp add mod ord">
        <pc:chgData name="Adam Betinsky" userId="a75943b8-0809-43bc-95a8-1784b5373257" providerId="ADAL" clId="{AEE0D662-A4CD-46E0-BC39-5BBAED8C8466}" dt="2026-02-19T19:36:01.856" v="15471" actId="14100"/>
        <pc:sldMkLst>
          <pc:docMk/>
          <pc:sldMk cId="2197280499" sldId="265"/>
        </pc:sldMkLst>
        <pc:spChg chg="mod">
          <ac:chgData name="Adam Betinsky" userId="a75943b8-0809-43bc-95a8-1784b5373257" providerId="ADAL" clId="{AEE0D662-A4CD-46E0-BC39-5BBAED8C8466}" dt="2026-02-19T04:34:24.572" v="12932" actId="20577"/>
          <ac:spMkLst>
            <pc:docMk/>
            <pc:sldMk cId="2197280499" sldId="265"/>
            <ac:spMk id="2" creationId="{1B660CE0-F969-1C45-9FDF-A10F0E01E3EB}"/>
          </ac:spMkLst>
        </pc:spChg>
        <pc:spChg chg="add mod ord">
          <ac:chgData name="Adam Betinsky" userId="a75943b8-0809-43bc-95a8-1784b5373257" providerId="ADAL" clId="{AEE0D662-A4CD-46E0-BC39-5BBAED8C8466}" dt="2026-02-19T19:36:01.856" v="15471" actId="14100"/>
          <ac:spMkLst>
            <pc:docMk/>
            <pc:sldMk cId="2197280499" sldId="265"/>
            <ac:spMk id="3" creationId="{2B7C11B4-C80B-7A22-6519-E111DA8F1300}"/>
          </ac:spMkLst>
        </pc:spChg>
      </pc:sldChg>
      <pc:sldChg chg="addSp delSp modSp add mod ord modClrScheme chgLayout">
        <pc:chgData name="Adam Betinsky" userId="a75943b8-0809-43bc-95a8-1784b5373257" providerId="ADAL" clId="{AEE0D662-A4CD-46E0-BC39-5BBAED8C8466}" dt="2026-02-20T01:00:44.501" v="16473" actId="208"/>
        <pc:sldMkLst>
          <pc:docMk/>
          <pc:sldMk cId="835280811" sldId="267"/>
        </pc:sldMkLst>
        <pc:spChg chg="mod ord">
          <ac:chgData name="Adam Betinsky" userId="a75943b8-0809-43bc-95a8-1784b5373257" providerId="ADAL" clId="{AEE0D662-A4CD-46E0-BC39-5BBAED8C8466}" dt="2026-02-20T00:54:07.221" v="16468" actId="20577"/>
          <ac:spMkLst>
            <pc:docMk/>
            <pc:sldMk cId="835280811" sldId="267"/>
            <ac:spMk id="2" creationId="{BA384F4F-C8D0-2B9D-F339-70F4AA0E9055}"/>
          </ac:spMkLst>
        </pc:spChg>
        <pc:spChg chg="add mod ord">
          <ac:chgData name="Adam Betinsky" userId="a75943b8-0809-43bc-95a8-1784b5373257" providerId="ADAL" clId="{AEE0D662-A4CD-46E0-BC39-5BBAED8C8466}" dt="2026-02-20T00:39:39.133" v="15996" actId="20577"/>
          <ac:spMkLst>
            <pc:docMk/>
            <pc:sldMk cId="835280811" sldId="267"/>
            <ac:spMk id="5" creationId="{3A0A4C67-5CED-BB7E-4774-91E501F8446A}"/>
          </ac:spMkLst>
        </pc:spChg>
        <pc:picChg chg="add mod modCrop">
          <ac:chgData name="Adam Betinsky" userId="a75943b8-0809-43bc-95a8-1784b5373257" providerId="ADAL" clId="{AEE0D662-A4CD-46E0-BC39-5BBAED8C8466}" dt="2026-02-18T04:42:29.751" v="6303" actId="732"/>
          <ac:picMkLst>
            <pc:docMk/>
            <pc:sldMk cId="835280811" sldId="267"/>
            <ac:picMk id="7" creationId="{65D4A2A7-4452-D68B-5E4F-1769700579C8}"/>
          </ac:picMkLst>
        </pc:picChg>
        <pc:cxnChg chg="add mod">
          <ac:chgData name="Adam Betinsky" userId="a75943b8-0809-43bc-95a8-1784b5373257" providerId="ADAL" clId="{AEE0D662-A4CD-46E0-BC39-5BBAED8C8466}" dt="2026-02-20T01:00:44.501" v="16473" actId="208"/>
          <ac:cxnSpMkLst>
            <pc:docMk/>
            <pc:sldMk cId="835280811" sldId="267"/>
            <ac:cxnSpMk id="4" creationId="{282DBB9F-3327-AD39-ECEC-9DE9E724C275}"/>
          </ac:cxnSpMkLst>
        </pc:cxnChg>
      </pc:sldChg>
      <pc:sldChg chg="addSp modSp add mod ord">
        <pc:chgData name="Adam Betinsky" userId="a75943b8-0809-43bc-95a8-1784b5373257" providerId="ADAL" clId="{AEE0D662-A4CD-46E0-BC39-5BBAED8C8466}" dt="2026-02-20T00:35:06.126" v="15887" actId="20577"/>
        <pc:sldMkLst>
          <pc:docMk/>
          <pc:sldMk cId="661118908" sldId="269"/>
        </pc:sldMkLst>
        <pc:spChg chg="mod">
          <ac:chgData name="Adam Betinsky" userId="a75943b8-0809-43bc-95a8-1784b5373257" providerId="ADAL" clId="{AEE0D662-A4CD-46E0-BC39-5BBAED8C8466}" dt="2026-02-18T16:46:25.703" v="10790" actId="113"/>
          <ac:spMkLst>
            <pc:docMk/>
            <pc:sldMk cId="661118908" sldId="269"/>
            <ac:spMk id="2" creationId="{65E53C5C-6824-4652-85CF-3EA79AC9A139}"/>
          </ac:spMkLst>
        </pc:spChg>
        <pc:spChg chg="add mod ord">
          <ac:chgData name="Adam Betinsky" userId="a75943b8-0809-43bc-95a8-1784b5373257" providerId="ADAL" clId="{AEE0D662-A4CD-46E0-BC39-5BBAED8C8466}" dt="2026-02-19T03:41:01.123" v="11319" actId="14100"/>
          <ac:spMkLst>
            <pc:docMk/>
            <pc:sldMk cId="661118908" sldId="269"/>
            <ac:spMk id="3" creationId="{7CA64325-DE31-0387-100C-AEFEC008563F}"/>
          </ac:spMkLst>
        </pc:spChg>
        <pc:spChg chg="mod">
          <ac:chgData name="Adam Betinsky" userId="a75943b8-0809-43bc-95a8-1784b5373257" providerId="ADAL" clId="{AEE0D662-A4CD-46E0-BC39-5BBAED8C8466}" dt="2026-02-20T00:35:06.126" v="15887" actId="20577"/>
          <ac:spMkLst>
            <pc:docMk/>
            <pc:sldMk cId="661118908" sldId="269"/>
            <ac:spMk id="4" creationId="{72A21EF7-D105-037C-4F69-293B6EE1B988}"/>
          </ac:spMkLst>
        </pc:spChg>
      </pc:sldChg>
      <pc:sldChg chg="addSp delSp modSp add mod modClrScheme chgLayout">
        <pc:chgData name="Adam Betinsky" userId="a75943b8-0809-43bc-95a8-1784b5373257" providerId="ADAL" clId="{AEE0D662-A4CD-46E0-BC39-5BBAED8C8466}" dt="2026-02-20T01:05:54.684" v="16531" actId="403"/>
        <pc:sldMkLst>
          <pc:docMk/>
          <pc:sldMk cId="3403879398" sldId="271"/>
        </pc:sldMkLst>
        <pc:spChg chg="mod ord">
          <ac:chgData name="Adam Betinsky" userId="a75943b8-0809-43bc-95a8-1784b5373257" providerId="ADAL" clId="{AEE0D662-A4CD-46E0-BC39-5BBAED8C8466}" dt="2026-02-18T16:44:17.743" v="10755" actId="114"/>
          <ac:spMkLst>
            <pc:docMk/>
            <pc:sldMk cId="3403879398" sldId="271"/>
            <ac:spMk id="2" creationId="{1F462365-8BB3-A0CC-2E45-C5EC57643C56}"/>
          </ac:spMkLst>
        </pc:spChg>
        <pc:spChg chg="add mod ord">
          <ac:chgData name="Adam Betinsky" userId="a75943b8-0809-43bc-95a8-1784b5373257" providerId="ADAL" clId="{AEE0D662-A4CD-46E0-BC39-5BBAED8C8466}" dt="2026-02-20T01:05:54.684" v="16531" actId="403"/>
          <ac:spMkLst>
            <pc:docMk/>
            <pc:sldMk cId="3403879398" sldId="271"/>
            <ac:spMk id="5" creationId="{2FF99F37-4387-4AF3-8773-9E3ABB3E3556}"/>
          </ac:spMkLst>
        </pc:spChg>
        <pc:picChg chg="add mod">
          <ac:chgData name="Adam Betinsky" userId="a75943b8-0809-43bc-95a8-1784b5373257" providerId="ADAL" clId="{AEE0D662-A4CD-46E0-BC39-5BBAED8C8466}" dt="2026-02-18T04:32:38.303" v="5865" actId="1076"/>
          <ac:picMkLst>
            <pc:docMk/>
            <pc:sldMk cId="3403879398" sldId="271"/>
            <ac:picMk id="19" creationId="{F4CD5351-0195-159A-945E-0177DCE3D59D}"/>
          </ac:picMkLst>
        </pc:picChg>
        <pc:picChg chg="add mod">
          <ac:chgData name="Adam Betinsky" userId="a75943b8-0809-43bc-95a8-1784b5373257" providerId="ADAL" clId="{AEE0D662-A4CD-46E0-BC39-5BBAED8C8466}" dt="2026-02-18T16:44:24.651" v="10756" actId="1076"/>
          <ac:picMkLst>
            <pc:docMk/>
            <pc:sldMk cId="3403879398" sldId="271"/>
            <ac:picMk id="21" creationId="{D3787B03-1807-1B68-F66A-9512EB110D51}"/>
          </ac:picMkLst>
        </pc:picChg>
        <pc:picChg chg="add mod">
          <ac:chgData name="Adam Betinsky" userId="a75943b8-0809-43bc-95a8-1784b5373257" providerId="ADAL" clId="{AEE0D662-A4CD-46E0-BC39-5BBAED8C8466}" dt="2026-02-18T16:44:26.022" v="10757" actId="1076"/>
          <ac:picMkLst>
            <pc:docMk/>
            <pc:sldMk cId="3403879398" sldId="271"/>
            <ac:picMk id="23" creationId="{7626362F-CC60-4D9B-FEE3-8C863A6A69E3}"/>
          </ac:picMkLst>
        </pc:picChg>
      </pc:sldChg>
      <pc:sldChg chg="addSp delSp modSp add mod">
        <pc:chgData name="Adam Betinsky" userId="a75943b8-0809-43bc-95a8-1784b5373257" providerId="ADAL" clId="{AEE0D662-A4CD-46E0-BC39-5BBAED8C8466}" dt="2026-02-20T01:05:19.825" v="16517" actId="27636"/>
        <pc:sldMkLst>
          <pc:docMk/>
          <pc:sldMk cId="1578825795" sldId="272"/>
        </pc:sldMkLst>
        <pc:spChg chg="mod">
          <ac:chgData name="Adam Betinsky" userId="a75943b8-0809-43bc-95a8-1784b5373257" providerId="ADAL" clId="{AEE0D662-A4CD-46E0-BC39-5BBAED8C8466}" dt="2026-02-18T16:44:33.672" v="10758" actId="113"/>
          <ac:spMkLst>
            <pc:docMk/>
            <pc:sldMk cId="1578825795" sldId="272"/>
            <ac:spMk id="2" creationId="{B8B5EEA7-50F4-23D9-79DF-5FFA21571774}"/>
          </ac:spMkLst>
        </pc:spChg>
        <pc:spChg chg="mod">
          <ac:chgData name="Adam Betinsky" userId="a75943b8-0809-43bc-95a8-1784b5373257" providerId="ADAL" clId="{AEE0D662-A4CD-46E0-BC39-5BBAED8C8466}" dt="2026-02-20T01:05:19.825" v="16517" actId="27636"/>
          <ac:spMkLst>
            <pc:docMk/>
            <pc:sldMk cId="1578825795" sldId="272"/>
            <ac:spMk id="3" creationId="{89431673-F761-BA1F-9404-F896B3854805}"/>
          </ac:spMkLst>
        </pc:spChg>
        <pc:spChg chg="add del mod ord">
          <ac:chgData name="Adam Betinsky" userId="a75943b8-0809-43bc-95a8-1784b5373257" providerId="ADAL" clId="{AEE0D662-A4CD-46E0-BC39-5BBAED8C8466}" dt="2026-02-19T19:02:27.980" v="14462" actId="478"/>
          <ac:spMkLst>
            <pc:docMk/>
            <pc:sldMk cId="1578825795" sldId="272"/>
            <ac:spMk id="4" creationId="{39E956BA-3129-912F-7639-E6CFFDF5B95B}"/>
          </ac:spMkLst>
        </pc:spChg>
        <pc:picChg chg="add mod">
          <ac:chgData name="Adam Betinsky" userId="a75943b8-0809-43bc-95a8-1784b5373257" providerId="ADAL" clId="{AEE0D662-A4CD-46E0-BC39-5BBAED8C8466}" dt="2026-02-19T19:02:40.957" v="14467" actId="1076"/>
          <ac:picMkLst>
            <pc:docMk/>
            <pc:sldMk cId="1578825795" sldId="272"/>
            <ac:picMk id="6" creationId="{25B94643-F3A3-CF81-1A2C-C99BF2A9F6A4}"/>
          </ac:picMkLst>
        </pc:picChg>
      </pc:sldChg>
      <pc:sldChg chg="addSp modSp add mod ord">
        <pc:chgData name="Adam Betinsky" userId="a75943b8-0809-43bc-95a8-1784b5373257" providerId="ADAL" clId="{AEE0D662-A4CD-46E0-BC39-5BBAED8C8466}" dt="2026-02-18T16:45:23.315" v="10780"/>
        <pc:sldMkLst>
          <pc:docMk/>
          <pc:sldMk cId="3363966307" sldId="277"/>
        </pc:sldMkLst>
        <pc:spChg chg="mod">
          <ac:chgData name="Adam Betinsky" userId="a75943b8-0809-43bc-95a8-1784b5373257" providerId="ADAL" clId="{AEE0D662-A4CD-46E0-BC39-5BBAED8C8466}" dt="2026-02-18T16:45:23.315" v="10780"/>
          <ac:spMkLst>
            <pc:docMk/>
            <pc:sldMk cId="3363966307" sldId="277"/>
            <ac:spMk id="2" creationId="{69148800-0A23-8CB2-70FB-4DC02B0A8CC5}"/>
          </ac:spMkLst>
        </pc:spChg>
        <pc:spChg chg="add mod ord">
          <ac:chgData name="Adam Betinsky" userId="a75943b8-0809-43bc-95a8-1784b5373257" providerId="ADAL" clId="{AEE0D662-A4CD-46E0-BC39-5BBAED8C8466}" dt="2026-02-18T04:39:16.506" v="6274" actId="14100"/>
          <ac:spMkLst>
            <pc:docMk/>
            <pc:sldMk cId="3363966307" sldId="277"/>
            <ac:spMk id="3" creationId="{E3555E8F-02AA-7524-3E8F-363278804307}"/>
          </ac:spMkLst>
        </pc:spChg>
      </pc:sldChg>
      <pc:sldChg chg="addSp modSp add mod ord">
        <pc:chgData name="Adam Betinsky" userId="a75943b8-0809-43bc-95a8-1784b5373257" providerId="ADAL" clId="{AEE0D662-A4CD-46E0-BC39-5BBAED8C8466}" dt="2026-02-19T19:07:57.159" v="14591"/>
        <pc:sldMkLst>
          <pc:docMk/>
          <pc:sldMk cId="3658874053" sldId="279"/>
        </pc:sldMkLst>
        <pc:spChg chg="mod">
          <ac:chgData name="Adam Betinsky" userId="a75943b8-0809-43bc-95a8-1784b5373257" providerId="ADAL" clId="{AEE0D662-A4CD-46E0-BC39-5BBAED8C8466}" dt="2026-02-18T16:45:49.771" v="10782" actId="113"/>
          <ac:spMkLst>
            <pc:docMk/>
            <pc:sldMk cId="3658874053" sldId="279"/>
            <ac:spMk id="2" creationId="{21A9D109-9B88-997B-64C8-28F60005A52B}"/>
          </ac:spMkLst>
        </pc:spChg>
        <pc:spChg chg="add mod ord">
          <ac:chgData name="Adam Betinsky" userId="a75943b8-0809-43bc-95a8-1784b5373257" providerId="ADAL" clId="{AEE0D662-A4CD-46E0-BC39-5BBAED8C8466}" dt="2026-02-18T04:15:08.681" v="4604" actId="167"/>
          <ac:spMkLst>
            <pc:docMk/>
            <pc:sldMk cId="3658874053" sldId="279"/>
            <ac:spMk id="3" creationId="{283C7340-56DB-E9D0-B489-9E4BFC183ACD}"/>
          </ac:spMkLst>
        </pc:spChg>
      </pc:sldChg>
      <pc:sldChg chg="modSp add del mod">
        <pc:chgData name="Adam Betinsky" userId="a75943b8-0809-43bc-95a8-1784b5373257" providerId="ADAL" clId="{AEE0D662-A4CD-46E0-BC39-5BBAED8C8466}" dt="2026-02-19T04:30:23.151" v="12856" actId="47"/>
        <pc:sldMkLst>
          <pc:docMk/>
          <pc:sldMk cId="2350843254" sldId="280"/>
        </pc:sldMkLst>
      </pc:sldChg>
      <pc:sldChg chg="addSp modSp add mod ord">
        <pc:chgData name="Adam Betinsky" userId="a75943b8-0809-43bc-95a8-1784b5373257" providerId="ADAL" clId="{AEE0D662-A4CD-46E0-BC39-5BBAED8C8466}" dt="2026-02-20T01:07:08.629" v="16542"/>
        <pc:sldMkLst>
          <pc:docMk/>
          <pc:sldMk cId="2310563930" sldId="281"/>
        </pc:sldMkLst>
        <pc:spChg chg="mod">
          <ac:chgData name="Adam Betinsky" userId="a75943b8-0809-43bc-95a8-1784b5373257" providerId="ADAL" clId="{AEE0D662-A4CD-46E0-BC39-5BBAED8C8466}" dt="2026-02-19T04:29:12.762" v="12853" actId="20577"/>
          <ac:spMkLst>
            <pc:docMk/>
            <pc:sldMk cId="2310563930" sldId="281"/>
            <ac:spMk id="2" creationId="{547E2FE9-43B7-C65D-DF4D-DAB243B090C2}"/>
          </ac:spMkLst>
        </pc:spChg>
        <pc:spChg chg="mod">
          <ac:chgData name="Adam Betinsky" userId="a75943b8-0809-43bc-95a8-1784b5373257" providerId="ADAL" clId="{AEE0D662-A4CD-46E0-BC39-5BBAED8C8466}" dt="2026-02-20T00:49:12.346" v="16356" actId="14100"/>
          <ac:spMkLst>
            <pc:docMk/>
            <pc:sldMk cId="2310563930" sldId="281"/>
            <ac:spMk id="3" creationId="{37478D54-BD97-2D78-ADFE-4E61D6DD7833}"/>
          </ac:spMkLst>
        </pc:spChg>
        <pc:spChg chg="add mod ord">
          <ac:chgData name="Adam Betinsky" userId="a75943b8-0809-43bc-95a8-1784b5373257" providerId="ADAL" clId="{AEE0D662-A4CD-46E0-BC39-5BBAED8C8466}" dt="2026-02-20T00:49:22.807" v="16358" actId="14100"/>
          <ac:spMkLst>
            <pc:docMk/>
            <pc:sldMk cId="2310563930" sldId="281"/>
            <ac:spMk id="4" creationId="{4FC54640-26DA-A83F-2B99-7798E58347D0}"/>
          </ac:spMkLst>
        </pc:spChg>
      </pc:sldChg>
      <pc:sldChg chg="addSp modSp add mod ord">
        <pc:chgData name="Adam Betinsky" userId="a75943b8-0809-43bc-95a8-1784b5373257" providerId="ADAL" clId="{AEE0D662-A4CD-46E0-BC39-5BBAED8C8466}" dt="2026-02-20T00:40:02.055" v="16045" actId="20577"/>
        <pc:sldMkLst>
          <pc:docMk/>
          <pc:sldMk cId="4248363738" sldId="282"/>
        </pc:sldMkLst>
        <pc:spChg chg="mod">
          <ac:chgData name="Adam Betinsky" userId="a75943b8-0809-43bc-95a8-1784b5373257" providerId="ADAL" clId="{AEE0D662-A4CD-46E0-BC39-5BBAED8C8466}" dt="2026-02-20T00:31:53.597" v="15737" actId="20577"/>
          <ac:spMkLst>
            <pc:docMk/>
            <pc:sldMk cId="4248363738" sldId="282"/>
            <ac:spMk id="2" creationId="{67EA3B93-59A5-EFFD-EF21-72C30539C7BD}"/>
          </ac:spMkLst>
        </pc:spChg>
        <pc:spChg chg="mod">
          <ac:chgData name="Adam Betinsky" userId="a75943b8-0809-43bc-95a8-1784b5373257" providerId="ADAL" clId="{AEE0D662-A4CD-46E0-BC39-5BBAED8C8466}" dt="2026-02-20T00:40:02.055" v="16045" actId="20577"/>
          <ac:spMkLst>
            <pc:docMk/>
            <pc:sldMk cId="4248363738" sldId="282"/>
            <ac:spMk id="3" creationId="{B18EF2F3-3066-29A2-AF3E-061F7115DC0A}"/>
          </ac:spMkLst>
        </pc:spChg>
        <pc:picChg chg="add mod">
          <ac:chgData name="Adam Betinsky" userId="a75943b8-0809-43bc-95a8-1784b5373257" providerId="ADAL" clId="{AEE0D662-A4CD-46E0-BC39-5BBAED8C8466}" dt="2026-02-19T04:02:47.410" v="11618" actId="1076"/>
          <ac:picMkLst>
            <pc:docMk/>
            <pc:sldMk cId="4248363738" sldId="282"/>
            <ac:picMk id="5" creationId="{BFD2989C-D53D-C052-912B-313CEF1A02BA}"/>
          </ac:picMkLst>
        </pc:picChg>
        <pc:picChg chg="add mod">
          <ac:chgData name="Adam Betinsky" userId="a75943b8-0809-43bc-95a8-1784b5373257" providerId="ADAL" clId="{AEE0D662-A4CD-46E0-BC39-5BBAED8C8466}" dt="2026-02-19T19:16:29.366" v="15036" actId="1076"/>
          <ac:picMkLst>
            <pc:docMk/>
            <pc:sldMk cId="4248363738" sldId="282"/>
            <ac:picMk id="6" creationId="{ACC3DEFD-9FD2-1649-CED4-CB9AEDFF4B48}"/>
          </ac:picMkLst>
        </pc:picChg>
        <pc:picChg chg="add mod">
          <ac:chgData name="Adam Betinsky" userId="a75943b8-0809-43bc-95a8-1784b5373257" providerId="ADAL" clId="{AEE0D662-A4CD-46E0-BC39-5BBAED8C8466}" dt="2026-02-19T19:16:23.178" v="15033" actId="14100"/>
          <ac:picMkLst>
            <pc:docMk/>
            <pc:sldMk cId="4248363738" sldId="282"/>
            <ac:picMk id="7" creationId="{7111C919-CE6F-803D-AE53-10DCC6908973}"/>
          </ac:picMkLst>
        </pc:picChg>
        <pc:picChg chg="add mod">
          <ac:chgData name="Adam Betinsky" userId="a75943b8-0809-43bc-95a8-1784b5373257" providerId="ADAL" clId="{AEE0D662-A4CD-46E0-BC39-5BBAED8C8466}" dt="2026-02-19T04:05:09.645" v="11689" actId="1076"/>
          <ac:picMkLst>
            <pc:docMk/>
            <pc:sldMk cId="4248363738" sldId="282"/>
            <ac:picMk id="9" creationId="{39C018E5-6931-8172-CC48-9B8D90984F9E}"/>
          </ac:picMkLst>
        </pc:picChg>
        <pc:cxnChg chg="add mod">
          <ac:chgData name="Adam Betinsky" userId="a75943b8-0809-43bc-95a8-1784b5373257" providerId="ADAL" clId="{AEE0D662-A4CD-46E0-BC39-5BBAED8C8466}" dt="2026-02-19T19:16:23.178" v="15033" actId="14100"/>
          <ac:cxnSpMkLst>
            <pc:docMk/>
            <pc:sldMk cId="4248363738" sldId="282"/>
            <ac:cxnSpMk id="10" creationId="{5395DAD5-EF43-5877-8810-2CD86FAF2DD7}"/>
          </ac:cxnSpMkLst>
        </pc:cxnChg>
      </pc:sldChg>
      <pc:sldChg chg="addSp delSp modSp add mod ord modClrScheme chgLayout">
        <pc:chgData name="Adam Betinsky" userId="a75943b8-0809-43bc-95a8-1784b5373257" providerId="ADAL" clId="{AEE0D662-A4CD-46E0-BC39-5BBAED8C8466}" dt="2026-02-19T19:07:19.200" v="14585"/>
        <pc:sldMkLst>
          <pc:docMk/>
          <pc:sldMk cId="464034189" sldId="283"/>
        </pc:sldMkLst>
        <pc:spChg chg="mod ord">
          <ac:chgData name="Adam Betinsky" userId="a75943b8-0809-43bc-95a8-1784b5373257" providerId="ADAL" clId="{AEE0D662-A4CD-46E0-BC39-5BBAED8C8466}" dt="2026-02-18T16:44:47.896" v="10761" actId="113"/>
          <ac:spMkLst>
            <pc:docMk/>
            <pc:sldMk cId="464034189" sldId="283"/>
            <ac:spMk id="2" creationId="{5F8F195F-9246-A1E4-F670-40582D6F3FDC}"/>
          </ac:spMkLst>
        </pc:spChg>
        <pc:spChg chg="add mod ord">
          <ac:chgData name="Adam Betinsky" userId="a75943b8-0809-43bc-95a8-1784b5373257" providerId="ADAL" clId="{AEE0D662-A4CD-46E0-BC39-5BBAED8C8466}" dt="2026-02-19T04:31:58.065" v="12880" actId="1076"/>
          <ac:spMkLst>
            <pc:docMk/>
            <pc:sldMk cId="464034189" sldId="283"/>
            <ac:spMk id="4" creationId="{8C404BDD-BB8A-8626-CA5B-ABC0DA48F1EA}"/>
          </ac:spMkLst>
        </pc:spChg>
        <pc:picChg chg="add mod modCrop">
          <ac:chgData name="Adam Betinsky" userId="a75943b8-0809-43bc-95a8-1784b5373257" providerId="ADAL" clId="{AEE0D662-A4CD-46E0-BC39-5BBAED8C8466}" dt="2026-02-17T03:18:51.933" v="1302" actId="732"/>
          <ac:picMkLst>
            <pc:docMk/>
            <pc:sldMk cId="464034189" sldId="283"/>
            <ac:picMk id="6" creationId="{08E9B3C2-A312-FB2B-5F1C-5CAF26C7EBA7}"/>
          </ac:picMkLst>
        </pc:picChg>
      </pc:sldChg>
      <pc:sldChg chg="addSp delSp modSp add mod ord modClrScheme chgLayout">
        <pc:chgData name="Adam Betinsky" userId="a75943b8-0809-43bc-95a8-1784b5373257" providerId="ADAL" clId="{AEE0D662-A4CD-46E0-BC39-5BBAED8C8466}" dt="2026-02-20T01:06:23.601" v="16536" actId="27636"/>
        <pc:sldMkLst>
          <pc:docMk/>
          <pc:sldMk cId="1748495630" sldId="284"/>
        </pc:sldMkLst>
        <pc:spChg chg="mod ord">
          <ac:chgData name="Adam Betinsky" userId="a75943b8-0809-43bc-95a8-1784b5373257" providerId="ADAL" clId="{AEE0D662-A4CD-46E0-BC39-5BBAED8C8466}" dt="2026-02-19T03:51:52.414" v="11537" actId="27636"/>
          <ac:spMkLst>
            <pc:docMk/>
            <pc:sldMk cId="1748495630" sldId="284"/>
            <ac:spMk id="2" creationId="{4D81E08D-DD6F-F3C3-FE40-41C8ADF0CCE1}"/>
          </ac:spMkLst>
        </pc:spChg>
        <pc:spChg chg="add del mod ord">
          <ac:chgData name="Adam Betinsky" userId="a75943b8-0809-43bc-95a8-1784b5373257" providerId="ADAL" clId="{AEE0D662-A4CD-46E0-BC39-5BBAED8C8466}" dt="2026-02-19T03:37:21.286" v="11217" actId="931"/>
          <ac:spMkLst>
            <pc:docMk/>
            <pc:sldMk cId="1748495630" sldId="284"/>
            <ac:spMk id="4" creationId="{88D93534-2100-8146-DBED-F098E5957C8A}"/>
          </ac:spMkLst>
        </pc:spChg>
        <pc:spChg chg="add mod ord">
          <ac:chgData name="Adam Betinsky" userId="a75943b8-0809-43bc-95a8-1784b5373257" providerId="ADAL" clId="{AEE0D662-A4CD-46E0-BC39-5BBAED8C8466}" dt="2026-02-20T01:06:23.601" v="16536" actId="27636"/>
          <ac:spMkLst>
            <pc:docMk/>
            <pc:sldMk cId="1748495630" sldId="284"/>
            <ac:spMk id="5" creationId="{B922D019-3235-07D4-6EF3-C74BDE51698A}"/>
          </ac:spMkLst>
        </pc:spChg>
        <pc:picChg chg="add mod modCrop">
          <ac:chgData name="Adam Betinsky" userId="a75943b8-0809-43bc-95a8-1784b5373257" providerId="ADAL" clId="{AEE0D662-A4CD-46E0-BC39-5BBAED8C8466}" dt="2026-02-20T00:24:26.661" v="15534" actId="732"/>
          <ac:picMkLst>
            <pc:docMk/>
            <pc:sldMk cId="1748495630" sldId="284"/>
            <ac:picMk id="6" creationId="{F2AC80E9-3F73-F8A9-BE8E-183537CF1DF7}"/>
          </ac:picMkLst>
        </pc:picChg>
        <pc:picChg chg="add mod">
          <ac:chgData name="Adam Betinsky" userId="a75943b8-0809-43bc-95a8-1784b5373257" providerId="ADAL" clId="{AEE0D662-A4CD-46E0-BC39-5BBAED8C8466}" dt="2026-02-19T04:45:12.058" v="13559" actId="1076"/>
          <ac:picMkLst>
            <pc:docMk/>
            <pc:sldMk cId="1748495630" sldId="284"/>
            <ac:picMk id="8" creationId="{C1266BDB-C26E-E571-63E0-57B3ABF2CBF3}"/>
          </ac:picMkLst>
        </pc:picChg>
      </pc:sldChg>
      <pc:sldChg chg="addSp delSp modSp add del mod modClrScheme chgLayout">
        <pc:chgData name="Adam Betinsky" userId="a75943b8-0809-43bc-95a8-1784b5373257" providerId="ADAL" clId="{AEE0D662-A4CD-46E0-BC39-5BBAED8C8466}" dt="2026-02-19T19:26:34.991" v="15077" actId="47"/>
        <pc:sldMkLst>
          <pc:docMk/>
          <pc:sldMk cId="72912211" sldId="292"/>
        </pc:sldMkLst>
        <pc:spChg chg="add mod ord">
          <ac:chgData name="Adam Betinsky" userId="a75943b8-0809-43bc-95a8-1784b5373257" providerId="ADAL" clId="{AEE0D662-A4CD-46E0-BC39-5BBAED8C8466}" dt="2026-02-19T17:41:10.087" v="13659" actId="27636"/>
          <ac:spMkLst>
            <pc:docMk/>
            <pc:sldMk cId="72912211" sldId="292"/>
            <ac:spMk id="4" creationId="{C6024F47-2E9C-1A8E-884E-470B3F130AA4}"/>
          </ac:spMkLst>
        </pc:spChg>
      </pc:sldChg>
      <pc:sldChg chg="addSp delSp modSp add del mod">
        <pc:chgData name="Adam Betinsky" userId="a75943b8-0809-43bc-95a8-1784b5373257" providerId="ADAL" clId="{AEE0D662-A4CD-46E0-BC39-5BBAED8C8466}" dt="2026-02-19T19:26:35.303" v="15078" actId="47"/>
        <pc:sldMkLst>
          <pc:docMk/>
          <pc:sldMk cId="2252195568" sldId="293"/>
        </pc:sldMkLst>
        <pc:spChg chg="mod">
          <ac:chgData name="Adam Betinsky" userId="a75943b8-0809-43bc-95a8-1784b5373257" providerId="ADAL" clId="{AEE0D662-A4CD-46E0-BC39-5BBAED8C8466}" dt="2026-02-19T17:33:54.174" v="13592" actId="33524"/>
          <ac:spMkLst>
            <pc:docMk/>
            <pc:sldMk cId="2252195568" sldId="293"/>
            <ac:spMk id="4" creationId="{9042333E-F6FE-D182-2A3F-DBC123CF46BC}"/>
          </ac:spMkLst>
        </pc:spChg>
      </pc:sldChg>
      <pc:sldChg chg="addSp delSp modSp add del mod">
        <pc:chgData name="Adam Betinsky" userId="a75943b8-0809-43bc-95a8-1784b5373257" providerId="ADAL" clId="{AEE0D662-A4CD-46E0-BC39-5BBAED8C8466}" dt="2026-02-19T19:26:35.476" v="15079" actId="47"/>
        <pc:sldMkLst>
          <pc:docMk/>
          <pc:sldMk cId="4099712367" sldId="294"/>
        </pc:sldMkLst>
      </pc:sldChg>
      <pc:sldChg chg="addSp delSp modSp add del mod">
        <pc:chgData name="Adam Betinsky" userId="a75943b8-0809-43bc-95a8-1784b5373257" providerId="ADAL" clId="{AEE0D662-A4CD-46E0-BC39-5BBAED8C8466}" dt="2026-02-19T19:26:35.709" v="15080" actId="47"/>
        <pc:sldMkLst>
          <pc:docMk/>
          <pc:sldMk cId="1209973451" sldId="295"/>
        </pc:sldMkLst>
        <pc:spChg chg="mod">
          <ac:chgData name="Adam Betinsky" userId="a75943b8-0809-43bc-95a8-1784b5373257" providerId="ADAL" clId="{AEE0D662-A4CD-46E0-BC39-5BBAED8C8466}" dt="2026-02-19T03:32:29.821" v="11062" actId="20577"/>
          <ac:spMkLst>
            <pc:docMk/>
            <pc:sldMk cId="1209973451" sldId="295"/>
            <ac:spMk id="4" creationId="{7E612FAF-71DE-DCBA-61DF-83F689141EF2}"/>
          </ac:spMkLst>
        </pc:spChg>
      </pc:sldChg>
      <pc:sldChg chg="addSp delSp modSp add del mod">
        <pc:chgData name="Adam Betinsky" userId="a75943b8-0809-43bc-95a8-1784b5373257" providerId="ADAL" clId="{AEE0D662-A4CD-46E0-BC39-5BBAED8C8466}" dt="2026-02-19T19:26:35.801" v="15081" actId="47"/>
        <pc:sldMkLst>
          <pc:docMk/>
          <pc:sldMk cId="3162007349" sldId="296"/>
        </pc:sldMkLst>
        <pc:spChg chg="mod">
          <ac:chgData name="Adam Betinsky" userId="a75943b8-0809-43bc-95a8-1784b5373257" providerId="ADAL" clId="{AEE0D662-A4CD-46E0-BC39-5BBAED8C8466}" dt="2026-02-19T03:32:56.001" v="11120" actId="313"/>
          <ac:spMkLst>
            <pc:docMk/>
            <pc:sldMk cId="3162007349" sldId="296"/>
            <ac:spMk id="4" creationId="{92E6860D-7BDB-1F7B-A87B-837EDA9B0247}"/>
          </ac:spMkLst>
        </pc:spChg>
      </pc:sldChg>
      <pc:sldChg chg="addSp delSp modSp add del mod">
        <pc:chgData name="Adam Betinsky" userId="a75943b8-0809-43bc-95a8-1784b5373257" providerId="ADAL" clId="{AEE0D662-A4CD-46E0-BC39-5BBAED8C8466}" dt="2026-02-19T19:26:36.384" v="15082" actId="47"/>
        <pc:sldMkLst>
          <pc:docMk/>
          <pc:sldMk cId="786507802" sldId="297"/>
        </pc:sldMkLst>
        <pc:spChg chg="mod">
          <ac:chgData name="Adam Betinsky" userId="a75943b8-0809-43bc-95a8-1784b5373257" providerId="ADAL" clId="{AEE0D662-A4CD-46E0-BC39-5BBAED8C8466}" dt="2026-02-19T03:33:06.790" v="11142" actId="20577"/>
          <ac:spMkLst>
            <pc:docMk/>
            <pc:sldMk cId="786507802" sldId="297"/>
            <ac:spMk id="4" creationId="{28C6FE8B-4BC1-4197-6120-F62DC0A1AFE9}"/>
          </ac:spMkLst>
        </pc:spChg>
      </pc:sldChg>
      <pc:sldChg chg="addSp delSp modSp add mod ord">
        <pc:chgData name="Adam Betinsky" userId="a75943b8-0809-43bc-95a8-1784b5373257" providerId="ADAL" clId="{AEE0D662-A4CD-46E0-BC39-5BBAED8C8466}" dt="2026-02-20T00:53:33.277" v="16442"/>
        <pc:sldMkLst>
          <pc:docMk/>
          <pc:sldMk cId="3950102043" sldId="298"/>
        </pc:sldMkLst>
        <pc:spChg chg="mod">
          <ac:chgData name="Adam Betinsky" userId="a75943b8-0809-43bc-95a8-1784b5373257" providerId="ADAL" clId="{AEE0D662-A4CD-46E0-BC39-5BBAED8C8466}" dt="2026-02-20T00:53:28.851" v="16440" actId="20577"/>
          <ac:spMkLst>
            <pc:docMk/>
            <pc:sldMk cId="3950102043" sldId="298"/>
            <ac:spMk id="2" creationId="{F1DDE12A-310A-7F02-145A-304955B00896}"/>
          </ac:spMkLst>
        </pc:spChg>
        <pc:spChg chg="del mod">
          <ac:chgData name="Adam Betinsky" userId="a75943b8-0809-43bc-95a8-1784b5373257" providerId="ADAL" clId="{AEE0D662-A4CD-46E0-BC39-5BBAED8C8466}" dt="2026-02-19T17:52:26.029" v="13665" actId="478"/>
          <ac:spMkLst>
            <pc:docMk/>
            <pc:sldMk cId="3950102043" sldId="298"/>
            <ac:spMk id="3" creationId="{DA6A104D-4BAF-EBEE-248A-C6906EE39EC6}"/>
          </ac:spMkLst>
        </pc:spChg>
        <pc:spChg chg="mod">
          <ac:chgData name="Adam Betinsky" userId="a75943b8-0809-43bc-95a8-1784b5373257" providerId="ADAL" clId="{AEE0D662-A4CD-46E0-BC39-5BBAED8C8466}" dt="2026-02-20T00:52:47.277" v="16427" actId="20577"/>
          <ac:spMkLst>
            <pc:docMk/>
            <pc:sldMk cId="3950102043" sldId="298"/>
            <ac:spMk id="4" creationId="{BD04B58D-55E2-9925-417A-9234C9711AFE}"/>
          </ac:spMkLst>
        </pc:spChg>
        <pc:spChg chg="add del mod">
          <ac:chgData name="Adam Betinsky" userId="a75943b8-0809-43bc-95a8-1784b5373257" providerId="ADAL" clId="{AEE0D662-A4CD-46E0-BC39-5BBAED8C8466}" dt="2026-02-19T17:52:30.331" v="13666" actId="478"/>
          <ac:spMkLst>
            <pc:docMk/>
            <pc:sldMk cId="3950102043" sldId="298"/>
            <ac:spMk id="6" creationId="{6F81F888-140A-3FF0-6A84-F42FDFD96056}"/>
          </ac:spMkLst>
        </pc:spChg>
        <pc:picChg chg="add mod modCrop">
          <ac:chgData name="Adam Betinsky" userId="a75943b8-0809-43bc-95a8-1784b5373257" providerId="ADAL" clId="{AEE0D662-A4CD-46E0-BC39-5BBAED8C8466}" dt="2026-02-20T00:51:57.339" v="16375" actId="1076"/>
          <ac:picMkLst>
            <pc:docMk/>
            <pc:sldMk cId="3950102043" sldId="298"/>
            <ac:picMk id="5" creationId="{F3D830DA-419B-BA09-8ECE-CA01EE5E41A1}"/>
          </ac:picMkLst>
        </pc:picChg>
        <pc:picChg chg="mod">
          <ac:chgData name="Adam Betinsky" userId="a75943b8-0809-43bc-95a8-1784b5373257" providerId="ADAL" clId="{AEE0D662-A4CD-46E0-BC39-5BBAED8C8466}" dt="2026-02-20T00:52:54.902" v="16430" actId="1076"/>
          <ac:picMkLst>
            <pc:docMk/>
            <pc:sldMk cId="3950102043" sldId="298"/>
            <ac:picMk id="7" creationId="{839336DC-FF53-2E0A-0638-BCAC9BB07269}"/>
          </ac:picMkLst>
        </pc:picChg>
        <pc:picChg chg="add mod">
          <ac:chgData name="Adam Betinsky" userId="a75943b8-0809-43bc-95a8-1784b5373257" providerId="ADAL" clId="{AEE0D662-A4CD-46E0-BC39-5BBAED8C8466}" dt="2026-02-20T00:52:19.684" v="16392" actId="1076"/>
          <ac:picMkLst>
            <pc:docMk/>
            <pc:sldMk cId="3950102043" sldId="298"/>
            <ac:picMk id="8" creationId="{CFEDD03C-7B4F-3213-9024-6EC40E399D19}"/>
          </ac:picMkLst>
        </pc:picChg>
        <pc:picChg chg="add mod">
          <ac:chgData name="Adam Betinsky" userId="a75943b8-0809-43bc-95a8-1784b5373257" providerId="ADAL" clId="{AEE0D662-A4CD-46E0-BC39-5BBAED8C8466}" dt="2026-02-20T00:52:53.467" v="16429" actId="1076"/>
          <ac:picMkLst>
            <pc:docMk/>
            <pc:sldMk cId="3950102043" sldId="298"/>
            <ac:picMk id="10" creationId="{70140C3B-7ABF-81D0-135A-2F0AFD6112B3}"/>
          </ac:picMkLst>
        </pc:picChg>
      </pc:sldChg>
      <pc:sldChg chg="addSp delSp modSp add mod ord">
        <pc:chgData name="Adam Betinsky" userId="a75943b8-0809-43bc-95a8-1784b5373257" providerId="ADAL" clId="{AEE0D662-A4CD-46E0-BC39-5BBAED8C8466}" dt="2026-02-20T00:53:08.276" v="16432" actId="478"/>
        <pc:sldMkLst>
          <pc:docMk/>
          <pc:sldMk cId="2843227031" sldId="299"/>
        </pc:sldMkLst>
        <pc:spChg chg="mod">
          <ac:chgData name="Adam Betinsky" userId="a75943b8-0809-43bc-95a8-1784b5373257" providerId="ADAL" clId="{AEE0D662-A4CD-46E0-BC39-5BBAED8C8466}" dt="2026-02-18T16:44:52.014" v="10762" actId="113"/>
          <ac:spMkLst>
            <pc:docMk/>
            <pc:sldMk cId="2843227031" sldId="299"/>
            <ac:spMk id="2" creationId="{CE355A26-D621-7DCC-E588-DB65BB50042B}"/>
          </ac:spMkLst>
        </pc:spChg>
        <pc:spChg chg="mod">
          <ac:chgData name="Adam Betinsky" userId="a75943b8-0809-43bc-95a8-1784b5373257" providerId="ADAL" clId="{AEE0D662-A4CD-46E0-BC39-5BBAED8C8466}" dt="2026-02-19T19:35:33.153" v="15467" actId="12"/>
          <ac:spMkLst>
            <pc:docMk/>
            <pc:sldMk cId="2843227031" sldId="299"/>
            <ac:spMk id="4" creationId="{F9C50B26-6D0F-293F-9418-59704481B7FE}"/>
          </ac:spMkLst>
        </pc:spChg>
        <pc:spChg chg="add del">
          <ac:chgData name="Adam Betinsky" userId="a75943b8-0809-43bc-95a8-1784b5373257" providerId="ADAL" clId="{AEE0D662-A4CD-46E0-BC39-5BBAED8C8466}" dt="2026-02-19T03:39:12.807" v="11247" actId="11529"/>
          <ac:spMkLst>
            <pc:docMk/>
            <pc:sldMk cId="2843227031" sldId="299"/>
            <ac:spMk id="13" creationId="{0B4A1EB8-FDA1-1692-DBD3-C2ABC869F29A}"/>
          </ac:spMkLst>
        </pc:spChg>
        <pc:spChg chg="del mod">
          <ac:chgData name="Adam Betinsky" userId="a75943b8-0809-43bc-95a8-1784b5373257" providerId="ADAL" clId="{AEE0D662-A4CD-46E0-BC39-5BBAED8C8466}" dt="2026-02-19T19:35:45.316" v="15469" actId="478"/>
          <ac:spMkLst>
            <pc:docMk/>
            <pc:sldMk cId="2843227031" sldId="299"/>
            <ac:spMk id="15" creationId="{8A1B10B4-16F3-0F90-C198-2CBF8F4F5EDE}"/>
          </ac:spMkLst>
        </pc:spChg>
        <pc:spChg chg="add mod ord">
          <ac:chgData name="Adam Betinsky" userId="a75943b8-0809-43bc-95a8-1784b5373257" providerId="ADAL" clId="{AEE0D662-A4CD-46E0-BC39-5BBAED8C8466}" dt="2026-02-19T03:39:41.572" v="11252" actId="167"/>
          <ac:spMkLst>
            <pc:docMk/>
            <pc:sldMk cId="2843227031" sldId="299"/>
            <ac:spMk id="16" creationId="{D728FCB6-39CD-3944-931E-B8D263A11319}"/>
          </ac:spMkLst>
        </pc:spChg>
        <pc:spChg chg="del mod">
          <ac:chgData name="Adam Betinsky" userId="a75943b8-0809-43bc-95a8-1784b5373257" providerId="ADAL" clId="{AEE0D662-A4CD-46E0-BC39-5BBAED8C8466}" dt="2026-02-19T04:29:47.249" v="12855" actId="478"/>
          <ac:spMkLst>
            <pc:docMk/>
            <pc:sldMk cId="2843227031" sldId="299"/>
            <ac:spMk id="17" creationId="{7B400622-FDD6-246A-2724-09B42B9FB12E}"/>
          </ac:spMkLst>
        </pc:spChg>
        <pc:picChg chg="del">
          <ac:chgData name="Adam Betinsky" userId="a75943b8-0809-43bc-95a8-1784b5373257" providerId="ADAL" clId="{AEE0D662-A4CD-46E0-BC39-5BBAED8C8466}" dt="2026-02-20T00:53:07.970" v="16431" actId="478"/>
          <ac:picMkLst>
            <pc:docMk/>
            <pc:sldMk cId="2843227031" sldId="299"/>
            <ac:picMk id="3" creationId="{F598DBAA-ACA0-43D2-63BE-A48283F17778}"/>
          </ac:picMkLst>
        </pc:picChg>
        <pc:picChg chg="del">
          <ac:chgData name="Adam Betinsky" userId="a75943b8-0809-43bc-95a8-1784b5373257" providerId="ADAL" clId="{AEE0D662-A4CD-46E0-BC39-5BBAED8C8466}" dt="2026-02-20T00:53:08.276" v="16432" actId="478"/>
          <ac:picMkLst>
            <pc:docMk/>
            <pc:sldMk cId="2843227031" sldId="299"/>
            <ac:picMk id="7" creationId="{2A7BE7AB-71FD-8023-3D3C-EED8638FB868}"/>
          </ac:picMkLst>
        </pc:picChg>
      </pc:sldChg>
      <pc:sldChg chg="addSp delSp modSp add del mod modClrScheme chgLayout">
        <pc:chgData name="Adam Betinsky" userId="a75943b8-0809-43bc-95a8-1784b5373257" providerId="ADAL" clId="{AEE0D662-A4CD-46E0-BC39-5BBAED8C8466}" dt="2026-02-19T18:38:19.765" v="14053" actId="47"/>
        <pc:sldMkLst>
          <pc:docMk/>
          <pc:sldMk cId="1673726054" sldId="300"/>
        </pc:sldMkLst>
        <pc:spChg chg="add mod">
          <ac:chgData name="Adam Betinsky" userId="a75943b8-0809-43bc-95a8-1784b5373257" providerId="ADAL" clId="{AEE0D662-A4CD-46E0-BC39-5BBAED8C8466}" dt="2026-02-19T18:37:50.792" v="14044" actId="478"/>
          <ac:spMkLst>
            <pc:docMk/>
            <pc:sldMk cId="1673726054" sldId="300"/>
            <ac:spMk id="4" creationId="{2D3E6E50-F60B-5096-CFB9-E0C17406E2FA}"/>
          </ac:spMkLst>
        </pc:spChg>
        <pc:spChg chg="add mod ord">
          <ac:chgData name="Adam Betinsky" userId="a75943b8-0809-43bc-95a8-1784b5373257" providerId="ADAL" clId="{AEE0D662-A4CD-46E0-BC39-5BBAED8C8466}" dt="2026-02-19T03:33:41.846" v="11192" actId="20577"/>
          <ac:spMkLst>
            <pc:docMk/>
            <pc:sldMk cId="1673726054" sldId="300"/>
            <ac:spMk id="5" creationId="{1E45ABAA-C583-8B7B-3C61-39168D8146F6}"/>
          </ac:spMkLst>
        </pc:spChg>
        <pc:picChg chg="add del mod">
          <ac:chgData name="Adam Betinsky" userId="a75943b8-0809-43bc-95a8-1784b5373257" providerId="ADAL" clId="{AEE0D662-A4CD-46E0-BC39-5BBAED8C8466}" dt="2026-02-19T18:37:50.792" v="14044" actId="478"/>
          <ac:picMkLst>
            <pc:docMk/>
            <pc:sldMk cId="1673726054" sldId="300"/>
            <ac:picMk id="10" creationId="{5443C68E-8C3C-612B-37DA-A17200723C8A}"/>
          </ac:picMkLst>
        </pc:picChg>
      </pc:sldChg>
      <pc:sldChg chg="addSp delSp modSp add del mod">
        <pc:chgData name="Adam Betinsky" userId="a75943b8-0809-43bc-95a8-1784b5373257" providerId="ADAL" clId="{AEE0D662-A4CD-46E0-BC39-5BBAED8C8466}" dt="2026-02-19T18:35:10.172" v="13696" actId="47"/>
        <pc:sldMkLst>
          <pc:docMk/>
          <pc:sldMk cId="2453601250" sldId="301"/>
        </pc:sldMkLst>
      </pc:sldChg>
      <pc:sldChg chg="addSp delSp modSp add del mod">
        <pc:chgData name="Adam Betinsky" userId="a75943b8-0809-43bc-95a8-1784b5373257" providerId="ADAL" clId="{AEE0D662-A4CD-46E0-BC39-5BBAED8C8466}" dt="2026-02-19T18:38:17.306" v="14052" actId="47"/>
        <pc:sldMkLst>
          <pc:docMk/>
          <pc:sldMk cId="4106533421" sldId="302"/>
        </pc:sldMkLst>
        <pc:spChg chg="mod">
          <ac:chgData name="Adam Betinsky" userId="a75943b8-0809-43bc-95a8-1784b5373257" providerId="ADAL" clId="{AEE0D662-A4CD-46E0-BC39-5BBAED8C8466}" dt="2026-02-19T04:33:37.275" v="12904" actId="20577"/>
          <ac:spMkLst>
            <pc:docMk/>
            <pc:sldMk cId="4106533421" sldId="302"/>
            <ac:spMk id="5" creationId="{1EB19356-8D40-6F6C-BB4A-E37B6D9F0C62}"/>
          </ac:spMkLst>
        </pc:spChg>
        <pc:spChg chg="add mod">
          <ac:chgData name="Adam Betinsky" userId="a75943b8-0809-43bc-95a8-1784b5373257" providerId="ADAL" clId="{AEE0D662-A4CD-46E0-BC39-5BBAED8C8466}" dt="2026-02-19T18:38:01.165" v="14049" actId="478"/>
          <ac:spMkLst>
            <pc:docMk/>
            <pc:sldMk cId="4106533421" sldId="302"/>
            <ac:spMk id="6" creationId="{41885F7A-4296-56FD-DA46-0C93AD8BA858}"/>
          </ac:spMkLst>
        </pc:spChg>
        <pc:picChg chg="add del mod modCrop">
          <ac:chgData name="Adam Betinsky" userId="a75943b8-0809-43bc-95a8-1784b5373257" providerId="ADAL" clId="{AEE0D662-A4CD-46E0-BC39-5BBAED8C8466}" dt="2026-02-19T18:38:01.165" v="14049" actId="478"/>
          <ac:picMkLst>
            <pc:docMk/>
            <pc:sldMk cId="4106533421" sldId="302"/>
            <ac:picMk id="9" creationId="{1B6416C5-BAC8-00D9-D4F3-3F518D224677}"/>
          </ac:picMkLst>
        </pc:picChg>
      </pc:sldChg>
      <pc:sldChg chg="addSp delSp modSp add del mod modClrScheme chgLayout">
        <pc:chgData name="Adam Betinsky" userId="a75943b8-0809-43bc-95a8-1784b5373257" providerId="ADAL" clId="{AEE0D662-A4CD-46E0-BC39-5BBAED8C8466}" dt="2026-02-19T19:10:14.639" v="14611" actId="47"/>
        <pc:sldMkLst>
          <pc:docMk/>
          <pc:sldMk cId="4079400869" sldId="303"/>
        </pc:sldMkLst>
      </pc:sldChg>
      <pc:sldChg chg="addSp delSp modSp add mod modClrScheme chgLayout">
        <pc:chgData name="Adam Betinsky" userId="a75943b8-0809-43bc-95a8-1784b5373257" providerId="ADAL" clId="{AEE0D662-A4CD-46E0-BC39-5BBAED8C8466}" dt="2026-02-20T00:58:09.344" v="16470" actId="113"/>
        <pc:sldMkLst>
          <pc:docMk/>
          <pc:sldMk cId="1920871340" sldId="304"/>
        </pc:sldMkLst>
        <pc:spChg chg="mod ord">
          <ac:chgData name="Adam Betinsky" userId="a75943b8-0809-43bc-95a8-1784b5373257" providerId="ADAL" clId="{AEE0D662-A4CD-46E0-BC39-5BBAED8C8466}" dt="2026-02-19T18:35:52.420" v="13698" actId="700"/>
          <ac:spMkLst>
            <pc:docMk/>
            <pc:sldMk cId="1920871340" sldId="304"/>
            <ac:spMk id="2" creationId="{97E77632-B187-EFA9-1960-3FA3DDCA77F5}"/>
          </ac:spMkLst>
        </pc:spChg>
        <pc:spChg chg="del">
          <ac:chgData name="Adam Betinsky" userId="a75943b8-0809-43bc-95a8-1784b5373257" providerId="ADAL" clId="{AEE0D662-A4CD-46E0-BC39-5BBAED8C8466}" dt="2026-02-19T18:35:56.148" v="13700" actId="478"/>
          <ac:spMkLst>
            <pc:docMk/>
            <pc:sldMk cId="1920871340" sldId="304"/>
            <ac:spMk id="3" creationId="{FA491FA1-397D-016A-DD53-8E6401793383}"/>
          </ac:spMkLst>
        </pc:spChg>
        <pc:spChg chg="add mod ord">
          <ac:chgData name="Adam Betinsky" userId="a75943b8-0809-43bc-95a8-1784b5373257" providerId="ADAL" clId="{AEE0D662-A4CD-46E0-BC39-5BBAED8C8466}" dt="2026-02-20T00:58:09.344" v="16470" actId="113"/>
          <ac:spMkLst>
            <pc:docMk/>
            <pc:sldMk cId="1920871340" sldId="304"/>
            <ac:spMk id="4" creationId="{72CCF0C3-5DE8-B791-12A8-BE18E6B654B1}"/>
          </ac:spMkLst>
        </pc:spChg>
        <pc:picChg chg="add mod">
          <ac:chgData name="Adam Betinsky" userId="a75943b8-0809-43bc-95a8-1784b5373257" providerId="ADAL" clId="{AEE0D662-A4CD-46E0-BC39-5BBAED8C8466}" dt="2026-02-19T18:37:58.746" v="14048" actId="1076"/>
          <ac:picMkLst>
            <pc:docMk/>
            <pc:sldMk cId="1920871340" sldId="304"/>
            <ac:picMk id="5" creationId="{61733EED-139A-2675-FD0B-251C9948A2CC}"/>
          </ac:picMkLst>
        </pc:picChg>
        <pc:picChg chg="add mod">
          <ac:chgData name="Adam Betinsky" userId="a75943b8-0809-43bc-95a8-1784b5373257" providerId="ADAL" clId="{AEE0D662-A4CD-46E0-BC39-5BBAED8C8466}" dt="2026-02-19T18:38:06.820" v="14051" actId="1076"/>
          <ac:picMkLst>
            <pc:docMk/>
            <pc:sldMk cId="1920871340" sldId="304"/>
            <ac:picMk id="6" creationId="{BDCE2976-B5A0-F23C-648E-EFAFA4EFE477}"/>
          </ac:picMkLst>
        </pc:picChg>
        <pc:picChg chg="add mod">
          <ac:chgData name="Adam Betinsky" userId="a75943b8-0809-43bc-95a8-1784b5373257" providerId="ADAL" clId="{AEE0D662-A4CD-46E0-BC39-5BBAED8C8466}" dt="2026-02-19T19:03:16.010" v="14472" actId="1076"/>
          <ac:picMkLst>
            <pc:docMk/>
            <pc:sldMk cId="1920871340" sldId="304"/>
            <ac:picMk id="8" creationId="{89BF6C6F-A977-7D6E-D224-766A3C20FA9C}"/>
          </ac:picMkLst>
        </pc:picChg>
        <pc:picChg chg="add mod">
          <ac:chgData name="Adam Betinsky" userId="a75943b8-0809-43bc-95a8-1784b5373257" providerId="ADAL" clId="{AEE0D662-A4CD-46E0-BC39-5BBAED8C8466}" dt="2026-02-19T19:03:46.428" v="14478" actId="1076"/>
          <ac:picMkLst>
            <pc:docMk/>
            <pc:sldMk cId="1920871340" sldId="304"/>
            <ac:picMk id="10" creationId="{91D5011C-5E00-E0D8-6D34-E2A65A0E9B4B}"/>
          </ac:picMkLst>
        </pc:picChg>
      </pc:sldChg>
      <pc:sldChg chg="addSp delSp modSp add del mod ord">
        <pc:chgData name="Adam Betinsky" userId="a75943b8-0809-43bc-95a8-1784b5373257" providerId="ADAL" clId="{AEE0D662-A4CD-46E0-BC39-5BBAED8C8466}" dt="2026-02-20T00:32:57.888" v="15744" actId="14100"/>
        <pc:sldMkLst>
          <pc:docMk/>
          <pc:sldMk cId="952166889" sldId="306"/>
        </pc:sldMkLst>
        <pc:spChg chg="add mod">
          <ac:chgData name="Adam Betinsky" userId="a75943b8-0809-43bc-95a8-1784b5373257" providerId="ADAL" clId="{AEE0D662-A4CD-46E0-BC39-5BBAED8C8466}" dt="2026-02-20T00:32:57.888" v="15744" actId="14100"/>
          <ac:spMkLst>
            <pc:docMk/>
            <pc:sldMk cId="952166889" sldId="306"/>
            <ac:spMk id="2" creationId="{AC0B8636-7FB7-7161-0ACA-E8444C302D52}"/>
          </ac:spMkLst>
        </pc:spChg>
        <pc:picChg chg="add mod">
          <ac:chgData name="Adam Betinsky" userId="a75943b8-0809-43bc-95a8-1784b5373257" providerId="ADAL" clId="{AEE0D662-A4CD-46E0-BC39-5BBAED8C8466}" dt="2026-02-18T04:35:27.045" v="5939" actId="1076"/>
          <ac:picMkLst>
            <pc:docMk/>
            <pc:sldMk cId="952166889" sldId="306"/>
            <ac:picMk id="4" creationId="{712364AB-AC10-0426-E14B-0305BB7D5D37}"/>
          </ac:picMkLst>
        </pc:picChg>
        <pc:picChg chg="add mod modCrop">
          <ac:chgData name="Adam Betinsky" userId="a75943b8-0809-43bc-95a8-1784b5373257" providerId="ADAL" clId="{AEE0D662-A4CD-46E0-BC39-5BBAED8C8466}" dt="2026-02-18T04:35:36.347" v="5943" actId="1076"/>
          <ac:picMkLst>
            <pc:docMk/>
            <pc:sldMk cId="952166889" sldId="306"/>
            <ac:picMk id="7" creationId="{383E01F2-06A9-73DC-477F-A1A565301493}"/>
          </ac:picMkLst>
        </pc:picChg>
        <pc:cxnChg chg="add mod">
          <ac:chgData name="Adam Betinsky" userId="a75943b8-0809-43bc-95a8-1784b5373257" providerId="ADAL" clId="{AEE0D662-A4CD-46E0-BC39-5BBAED8C8466}" dt="2026-02-18T04:35:47.659" v="5946" actId="208"/>
          <ac:cxnSpMkLst>
            <pc:docMk/>
            <pc:sldMk cId="952166889" sldId="306"/>
            <ac:cxnSpMk id="10" creationId="{5B0E9C32-156A-2F2A-C80F-A40791F00816}"/>
          </ac:cxnSpMkLst>
        </pc:cxnChg>
      </pc:sldChg>
      <pc:sldChg chg="addSp delSp modSp add mod ord">
        <pc:chgData name="Adam Betinsky" userId="a75943b8-0809-43bc-95a8-1784b5373257" providerId="ADAL" clId="{AEE0D662-A4CD-46E0-BC39-5BBAED8C8466}" dt="2026-02-20T01:06:41.549" v="16540" actId="20577"/>
        <pc:sldMkLst>
          <pc:docMk/>
          <pc:sldMk cId="606424856" sldId="307"/>
        </pc:sldMkLst>
        <pc:spChg chg="mod">
          <ac:chgData name="Adam Betinsky" userId="a75943b8-0809-43bc-95a8-1784b5373257" providerId="ADAL" clId="{AEE0D662-A4CD-46E0-BC39-5BBAED8C8466}" dt="2026-02-18T16:45:06.671" v="10767" actId="113"/>
          <ac:spMkLst>
            <pc:docMk/>
            <pc:sldMk cId="606424856" sldId="307"/>
            <ac:spMk id="2" creationId="{BEF955FC-8467-B00B-7017-F48B1D5C5E79}"/>
          </ac:spMkLst>
        </pc:spChg>
        <pc:spChg chg="mod">
          <ac:chgData name="Adam Betinsky" userId="a75943b8-0809-43bc-95a8-1784b5373257" providerId="ADAL" clId="{AEE0D662-A4CD-46E0-BC39-5BBAED8C8466}" dt="2026-02-20T01:06:41.549" v="16540" actId="20577"/>
          <ac:spMkLst>
            <pc:docMk/>
            <pc:sldMk cId="606424856" sldId="307"/>
            <ac:spMk id="4" creationId="{BF213B4E-1ED9-4301-7439-23E2477D22C7}"/>
          </ac:spMkLst>
        </pc:spChg>
        <pc:picChg chg="add mod modCrop">
          <ac:chgData name="Adam Betinsky" userId="a75943b8-0809-43bc-95a8-1784b5373257" providerId="ADAL" clId="{AEE0D662-A4CD-46E0-BC39-5BBAED8C8466}" dt="2026-02-18T16:48:12.762" v="10798" actId="732"/>
          <ac:picMkLst>
            <pc:docMk/>
            <pc:sldMk cId="606424856" sldId="307"/>
            <ac:picMk id="6" creationId="{26A037E8-548E-51CA-8EA0-ABEE88C11481}"/>
          </ac:picMkLst>
        </pc:picChg>
      </pc:sldChg>
      <pc:sldChg chg="addSp delSp modSp add mod ord modClrScheme chgLayout">
        <pc:chgData name="Adam Betinsky" userId="a75943b8-0809-43bc-95a8-1784b5373257" providerId="ADAL" clId="{AEE0D662-A4CD-46E0-BC39-5BBAED8C8466}" dt="2026-02-20T00:24:27.859" v="15535" actId="14826"/>
        <pc:sldMkLst>
          <pc:docMk/>
          <pc:sldMk cId="3253912960" sldId="308"/>
        </pc:sldMkLst>
        <pc:spChg chg="del mod ord">
          <ac:chgData name="Adam Betinsky" userId="a75943b8-0809-43bc-95a8-1784b5373257" providerId="ADAL" clId="{AEE0D662-A4CD-46E0-BC39-5BBAED8C8466}" dt="2026-02-19T03:52:41.314" v="11551" actId="478"/>
          <ac:spMkLst>
            <pc:docMk/>
            <pc:sldMk cId="3253912960" sldId="308"/>
            <ac:spMk id="2" creationId="{C86996C8-17DF-64F5-DC83-6CB0F94B869E}"/>
          </ac:spMkLst>
        </pc:spChg>
        <pc:spChg chg="del">
          <ac:chgData name="Adam Betinsky" userId="a75943b8-0809-43bc-95a8-1784b5373257" providerId="ADAL" clId="{AEE0D662-A4CD-46E0-BC39-5BBAED8C8466}" dt="2026-02-19T03:52:35.460" v="11548" actId="478"/>
          <ac:spMkLst>
            <pc:docMk/>
            <pc:sldMk cId="3253912960" sldId="308"/>
            <ac:spMk id="3" creationId="{FDF5579F-510B-484E-12B4-2BCBB666DBEB}"/>
          </ac:spMkLst>
        </pc:spChg>
        <pc:spChg chg="add mod ord">
          <ac:chgData name="Adam Betinsky" userId="a75943b8-0809-43bc-95a8-1784b5373257" providerId="ADAL" clId="{AEE0D662-A4CD-46E0-BC39-5BBAED8C8466}" dt="2026-02-19T03:54:15.357" v="11609" actId="114"/>
          <ac:spMkLst>
            <pc:docMk/>
            <pc:sldMk cId="3253912960" sldId="308"/>
            <ac:spMk id="6" creationId="{89B050E2-A6C3-E1D9-654F-454FDDD08DF9}"/>
          </ac:spMkLst>
        </pc:spChg>
        <pc:spChg chg="add del mod ord">
          <ac:chgData name="Adam Betinsky" userId="a75943b8-0809-43bc-95a8-1784b5373257" providerId="ADAL" clId="{AEE0D662-A4CD-46E0-BC39-5BBAED8C8466}" dt="2026-02-19T03:53:42.281" v="11560" actId="478"/>
          <ac:spMkLst>
            <pc:docMk/>
            <pc:sldMk cId="3253912960" sldId="308"/>
            <ac:spMk id="7" creationId="{8D99EFA1-5BE7-28CE-5E0B-3CA293EBA7A1}"/>
          </ac:spMkLst>
        </pc:spChg>
        <pc:spChg chg="add mod ord">
          <ac:chgData name="Adam Betinsky" userId="a75943b8-0809-43bc-95a8-1784b5373257" providerId="ADAL" clId="{AEE0D662-A4CD-46E0-BC39-5BBAED8C8466}" dt="2026-02-19T03:54:35.484" v="11616" actId="167"/>
          <ac:spMkLst>
            <pc:docMk/>
            <pc:sldMk cId="3253912960" sldId="308"/>
            <ac:spMk id="8" creationId="{7E9429F0-0353-F749-DD97-6A7A56608BB0}"/>
          </ac:spMkLst>
        </pc:spChg>
        <pc:spChg chg="add del mod">
          <ac:chgData name="Adam Betinsky" userId="a75943b8-0809-43bc-95a8-1784b5373257" providerId="ADAL" clId="{AEE0D662-A4CD-46E0-BC39-5BBAED8C8466}" dt="2026-02-19T04:09:59.379" v="11903"/>
          <ac:spMkLst>
            <pc:docMk/>
            <pc:sldMk cId="3253912960" sldId="308"/>
            <ac:spMk id="9" creationId="{97436A06-4C04-9E56-B370-BA1239B84DCE}"/>
          </ac:spMkLst>
        </pc:spChg>
        <pc:spChg chg="add mod">
          <ac:chgData name="Adam Betinsky" userId="a75943b8-0809-43bc-95a8-1784b5373257" providerId="ADAL" clId="{AEE0D662-A4CD-46E0-BC39-5BBAED8C8466}" dt="2026-02-19T04:22:00.746" v="12639" actId="122"/>
          <ac:spMkLst>
            <pc:docMk/>
            <pc:sldMk cId="3253912960" sldId="308"/>
            <ac:spMk id="10" creationId="{810A15BF-13EE-1826-E5E6-06DE1BE72D97}"/>
          </ac:spMkLst>
        </pc:spChg>
        <pc:spChg chg="add mod ord">
          <ac:chgData name="Adam Betinsky" userId="a75943b8-0809-43bc-95a8-1784b5373257" providerId="ADAL" clId="{AEE0D662-A4CD-46E0-BC39-5BBAED8C8466}" dt="2026-02-19T04:17:44.009" v="12358" actId="164"/>
          <ac:spMkLst>
            <pc:docMk/>
            <pc:sldMk cId="3253912960" sldId="308"/>
            <ac:spMk id="11" creationId="{3898272F-EC11-9669-D3F4-E9C9290B5278}"/>
          </ac:spMkLst>
        </pc:spChg>
        <pc:grpChg chg="add mod">
          <ac:chgData name="Adam Betinsky" userId="a75943b8-0809-43bc-95a8-1784b5373257" providerId="ADAL" clId="{AEE0D662-A4CD-46E0-BC39-5BBAED8C8466}" dt="2026-02-19T04:28:26.838" v="12844" actId="1076"/>
          <ac:grpSpMkLst>
            <pc:docMk/>
            <pc:sldMk cId="3253912960" sldId="308"/>
            <ac:grpSpMk id="12" creationId="{6C62923F-8394-A0AD-F5F7-3FC385D8F786}"/>
          </ac:grpSpMkLst>
        </pc:grpChg>
        <pc:picChg chg="add mod">
          <ac:chgData name="Adam Betinsky" userId="a75943b8-0809-43bc-95a8-1784b5373257" providerId="ADAL" clId="{AEE0D662-A4CD-46E0-BC39-5BBAED8C8466}" dt="2026-02-20T00:24:27.859" v="15535" actId="14826"/>
          <ac:picMkLst>
            <pc:docMk/>
            <pc:sldMk cId="3253912960" sldId="308"/>
            <ac:picMk id="5" creationId="{B77A00C1-ED1D-5017-733A-C4B40F45B6E6}"/>
          </ac:picMkLst>
        </pc:picChg>
      </pc:sldChg>
      <pc:sldChg chg="add del">
        <pc:chgData name="Adam Betinsky" userId="a75943b8-0809-43bc-95a8-1784b5373257" providerId="ADAL" clId="{AEE0D662-A4CD-46E0-BC39-5BBAED8C8466}" dt="2026-02-19T03:54:17.655" v="11610" actId="47"/>
        <pc:sldMkLst>
          <pc:docMk/>
          <pc:sldMk cId="1175901057" sldId="309"/>
        </pc:sldMkLst>
      </pc:sldChg>
      <pc:sldChg chg="addSp delSp modSp add mod">
        <pc:chgData name="Adam Betinsky" userId="a75943b8-0809-43bc-95a8-1784b5373257" providerId="ADAL" clId="{AEE0D662-A4CD-46E0-BC39-5BBAED8C8466}" dt="2026-02-20T00:24:40.892" v="15538" actId="20577"/>
        <pc:sldMkLst>
          <pc:docMk/>
          <pc:sldMk cId="1494558316" sldId="309"/>
        </pc:sldMkLst>
        <pc:spChg chg="add mod">
          <ac:chgData name="Adam Betinsky" userId="a75943b8-0809-43bc-95a8-1784b5373257" providerId="ADAL" clId="{AEE0D662-A4CD-46E0-BC39-5BBAED8C8466}" dt="2026-02-19T04:17:35.261" v="12356"/>
          <ac:spMkLst>
            <pc:docMk/>
            <pc:sldMk cId="1494558316" sldId="309"/>
            <ac:spMk id="4" creationId="{A9B79924-FCB0-6A25-914A-894211AC02AD}"/>
          </ac:spMkLst>
        </pc:spChg>
        <pc:spChg chg="mod">
          <ac:chgData name="Adam Betinsky" userId="a75943b8-0809-43bc-95a8-1784b5373257" providerId="ADAL" clId="{AEE0D662-A4CD-46E0-BC39-5BBAED8C8466}" dt="2026-02-19T04:18:18.612" v="12431" actId="20577"/>
          <ac:spMkLst>
            <pc:docMk/>
            <pc:sldMk cId="1494558316" sldId="309"/>
            <ac:spMk id="6" creationId="{DF5195D8-E783-DEC6-69AA-5CA18350CB13}"/>
          </ac:spMkLst>
        </pc:spChg>
        <pc:spChg chg="mod">
          <ac:chgData name="Adam Betinsky" userId="a75943b8-0809-43bc-95a8-1784b5373257" providerId="ADAL" clId="{AEE0D662-A4CD-46E0-BC39-5BBAED8C8466}" dt="2026-02-19T04:07:26.159" v="11780" actId="14100"/>
          <ac:spMkLst>
            <pc:docMk/>
            <pc:sldMk cId="1494558316" sldId="309"/>
            <ac:spMk id="8" creationId="{C7BB540A-1CDD-B97B-0089-380BC53218A0}"/>
          </ac:spMkLst>
        </pc:spChg>
        <pc:spChg chg="mod">
          <ac:chgData name="Adam Betinsky" userId="a75943b8-0809-43bc-95a8-1784b5373257" providerId="ADAL" clId="{AEE0D662-A4CD-46E0-BC39-5BBAED8C8466}" dt="2026-02-19T04:23:29.637" v="12690"/>
          <ac:spMkLst>
            <pc:docMk/>
            <pc:sldMk cId="1494558316" sldId="309"/>
            <ac:spMk id="9" creationId="{E73A56C5-FEAB-378C-48F2-D0DB5991E99D}"/>
          </ac:spMkLst>
        </pc:spChg>
        <pc:spChg chg="mod">
          <ac:chgData name="Adam Betinsky" userId="a75943b8-0809-43bc-95a8-1784b5373257" providerId="ADAL" clId="{AEE0D662-A4CD-46E0-BC39-5BBAED8C8466}" dt="2026-02-20T00:24:40.892" v="15538" actId="20577"/>
          <ac:spMkLst>
            <pc:docMk/>
            <pc:sldMk cId="1494558316" sldId="309"/>
            <ac:spMk id="10" creationId="{49A1C95A-64BC-88A9-11C8-4F298AE71AB6}"/>
          </ac:spMkLst>
        </pc:spChg>
        <pc:grpChg chg="add mod">
          <ac:chgData name="Adam Betinsky" userId="a75943b8-0809-43bc-95a8-1784b5373257" providerId="ADAL" clId="{AEE0D662-A4CD-46E0-BC39-5BBAED8C8466}" dt="2026-02-19T04:23:29.637" v="12690"/>
          <ac:grpSpMkLst>
            <pc:docMk/>
            <pc:sldMk cId="1494558316" sldId="309"/>
            <ac:grpSpMk id="7" creationId="{58A3D090-CCC4-DF1D-D9A6-9897D5AB4509}"/>
          </ac:grpSpMkLst>
        </pc:grpChg>
        <pc:picChg chg="add mod modCrop">
          <ac:chgData name="Adam Betinsky" userId="a75943b8-0809-43bc-95a8-1784b5373257" providerId="ADAL" clId="{AEE0D662-A4CD-46E0-BC39-5BBAED8C8466}" dt="2026-02-20T00:24:29.449" v="15537" actId="732"/>
          <ac:picMkLst>
            <pc:docMk/>
            <pc:sldMk cId="1494558316" sldId="309"/>
            <ac:picMk id="3" creationId="{64F6808D-FEE9-4692-D589-23C32503A94A}"/>
          </ac:picMkLst>
        </pc:picChg>
        <pc:picChg chg="del">
          <ac:chgData name="Adam Betinsky" userId="a75943b8-0809-43bc-95a8-1784b5373257" providerId="ADAL" clId="{AEE0D662-A4CD-46E0-BC39-5BBAED8C8466}" dt="2026-02-19T04:06:33.695" v="11708" actId="478"/>
          <ac:picMkLst>
            <pc:docMk/>
            <pc:sldMk cId="1494558316" sldId="309"/>
            <ac:picMk id="5" creationId="{B59B8D25-92D6-3C67-A15C-2FB595D7B769}"/>
          </ac:picMkLst>
        </pc:picChg>
      </pc:sldChg>
      <pc:sldChg chg="add del">
        <pc:chgData name="Adam Betinsky" userId="a75943b8-0809-43bc-95a8-1784b5373257" providerId="ADAL" clId="{AEE0D662-A4CD-46E0-BC39-5BBAED8C8466}" dt="2026-02-19T03:54:18.997" v="11612" actId="47"/>
        <pc:sldMkLst>
          <pc:docMk/>
          <pc:sldMk cId="402367157" sldId="310"/>
        </pc:sldMkLst>
      </pc:sldChg>
      <pc:sldChg chg="add del">
        <pc:chgData name="Adam Betinsky" userId="a75943b8-0809-43bc-95a8-1784b5373257" providerId="ADAL" clId="{AEE0D662-A4CD-46E0-BC39-5BBAED8C8466}" dt="2026-02-19T04:07:35.818" v="11782" actId="47"/>
        <pc:sldMkLst>
          <pc:docMk/>
          <pc:sldMk cId="2422126323" sldId="310"/>
        </pc:sldMkLst>
      </pc:sldChg>
      <pc:sldChg chg="add del">
        <pc:chgData name="Adam Betinsky" userId="a75943b8-0809-43bc-95a8-1784b5373257" providerId="ADAL" clId="{AEE0D662-A4CD-46E0-BC39-5BBAED8C8466}" dt="2026-02-19T03:54:19.722" v="11613" actId="47"/>
        <pc:sldMkLst>
          <pc:docMk/>
          <pc:sldMk cId="731901971" sldId="311"/>
        </pc:sldMkLst>
      </pc:sldChg>
      <pc:sldChg chg="addSp delSp modSp add mod ord">
        <pc:chgData name="Adam Betinsky" userId="a75943b8-0809-43bc-95a8-1784b5373257" providerId="ADAL" clId="{AEE0D662-A4CD-46E0-BC39-5BBAED8C8466}" dt="2026-02-20T00:29:40.472" v="15714" actId="14100"/>
        <pc:sldMkLst>
          <pc:docMk/>
          <pc:sldMk cId="3603666517" sldId="311"/>
        </pc:sldMkLst>
        <pc:spChg chg="add del">
          <ac:chgData name="Adam Betinsky" userId="a75943b8-0809-43bc-95a8-1784b5373257" providerId="ADAL" clId="{AEE0D662-A4CD-46E0-BC39-5BBAED8C8466}" dt="2026-02-19T04:24:52.385" v="12714" actId="22"/>
          <ac:spMkLst>
            <pc:docMk/>
            <pc:sldMk cId="3603666517" sldId="311"/>
            <ac:spMk id="3" creationId="{5F9BCABC-0DF6-A177-079C-2BE669E1346E}"/>
          </ac:spMkLst>
        </pc:spChg>
        <pc:spChg chg="add mod">
          <ac:chgData name="Adam Betinsky" userId="a75943b8-0809-43bc-95a8-1784b5373257" providerId="ADAL" clId="{AEE0D662-A4CD-46E0-BC39-5BBAED8C8466}" dt="2026-02-20T00:29:09.851" v="15708" actId="1076"/>
          <ac:spMkLst>
            <pc:docMk/>
            <pc:sldMk cId="3603666517" sldId="311"/>
            <ac:spMk id="3" creationId="{E30A4510-A5BD-A6E5-6DCD-90801DE4A2FC}"/>
          </ac:spMkLst>
        </pc:spChg>
        <pc:spChg chg="mod">
          <ac:chgData name="Adam Betinsky" userId="a75943b8-0809-43bc-95a8-1784b5373257" providerId="ADAL" clId="{AEE0D662-A4CD-46E0-BC39-5BBAED8C8466}" dt="2026-02-19T04:08:47.688" v="11874" actId="1076"/>
          <ac:spMkLst>
            <pc:docMk/>
            <pc:sldMk cId="3603666517" sldId="311"/>
            <ac:spMk id="6" creationId="{8B663100-5A4A-121C-F9F6-98CAA9F2AAE6}"/>
          </ac:spMkLst>
        </pc:spChg>
        <pc:spChg chg="mod">
          <ac:chgData name="Adam Betinsky" userId="a75943b8-0809-43bc-95a8-1784b5373257" providerId="ADAL" clId="{AEE0D662-A4CD-46E0-BC39-5BBAED8C8466}" dt="2026-02-20T00:28:33.211" v="15698"/>
          <ac:spMkLst>
            <pc:docMk/>
            <pc:sldMk cId="3603666517" sldId="311"/>
            <ac:spMk id="7" creationId="{82F76F09-5D7D-2EE1-28A5-C3E08A4BE18A}"/>
          </ac:spMkLst>
        </pc:spChg>
        <pc:spChg chg="mod">
          <ac:chgData name="Adam Betinsky" userId="a75943b8-0809-43bc-95a8-1784b5373257" providerId="ADAL" clId="{AEE0D662-A4CD-46E0-BC39-5BBAED8C8466}" dt="2026-02-19T04:08:55.773" v="11877" actId="14100"/>
          <ac:spMkLst>
            <pc:docMk/>
            <pc:sldMk cId="3603666517" sldId="311"/>
            <ac:spMk id="8" creationId="{66F63AC4-EB92-D4D3-604D-7998CCBAED82}"/>
          </ac:spMkLst>
        </pc:spChg>
        <pc:spChg chg="mod">
          <ac:chgData name="Adam Betinsky" userId="a75943b8-0809-43bc-95a8-1784b5373257" providerId="ADAL" clId="{AEE0D662-A4CD-46E0-BC39-5BBAED8C8466}" dt="2026-02-20T00:28:44.089" v="15701" actId="20577"/>
          <ac:spMkLst>
            <pc:docMk/>
            <pc:sldMk cId="3603666517" sldId="311"/>
            <ac:spMk id="9" creationId="{8ED134D5-20FE-AD21-A42B-AD1EC34E9690}"/>
          </ac:spMkLst>
        </pc:spChg>
        <pc:spChg chg="add mod ord">
          <ac:chgData name="Adam Betinsky" userId="a75943b8-0809-43bc-95a8-1784b5373257" providerId="ADAL" clId="{AEE0D662-A4CD-46E0-BC39-5BBAED8C8466}" dt="2026-02-20T00:29:40.472" v="15714" actId="14100"/>
          <ac:spMkLst>
            <pc:docMk/>
            <pc:sldMk cId="3603666517" sldId="311"/>
            <ac:spMk id="10" creationId="{3718C2A8-64A0-A435-6FD0-C3E276BFDCC0}"/>
          </ac:spMkLst>
        </pc:spChg>
        <pc:grpChg chg="add del mod">
          <ac:chgData name="Adam Betinsky" userId="a75943b8-0809-43bc-95a8-1784b5373257" providerId="ADAL" clId="{AEE0D662-A4CD-46E0-BC39-5BBAED8C8466}" dt="2026-02-20T00:28:46.076" v="15702" actId="478"/>
          <ac:grpSpMkLst>
            <pc:docMk/>
            <pc:sldMk cId="3603666517" sldId="311"/>
            <ac:grpSpMk id="4" creationId="{74C8C543-991A-519F-2664-45335BE77001}"/>
          </ac:grpSpMkLst>
        </pc:grpChg>
        <pc:picChg chg="mod">
          <ac:chgData name="Adam Betinsky" userId="a75943b8-0809-43bc-95a8-1784b5373257" providerId="ADAL" clId="{AEE0D662-A4CD-46E0-BC39-5BBAED8C8466}" dt="2026-02-20T00:29:35.056" v="15713" actId="1076"/>
          <ac:picMkLst>
            <pc:docMk/>
            <pc:sldMk cId="3603666517" sldId="311"/>
            <ac:picMk id="5" creationId="{7D45AB26-64A0-C802-4947-97E7A75D965F}"/>
          </ac:picMkLst>
        </pc:picChg>
      </pc:sldChg>
      <pc:sldChg chg="addSp modSp add mod ord">
        <pc:chgData name="Adam Betinsky" userId="a75943b8-0809-43bc-95a8-1784b5373257" providerId="ADAL" clId="{AEE0D662-A4CD-46E0-BC39-5BBAED8C8466}" dt="2026-02-20T00:30:06.349" v="15723" actId="20577"/>
        <pc:sldMkLst>
          <pc:docMk/>
          <pc:sldMk cId="2668476652" sldId="312"/>
        </pc:sldMkLst>
        <pc:spChg chg="mod">
          <ac:chgData name="Adam Betinsky" userId="a75943b8-0809-43bc-95a8-1784b5373257" providerId="ADAL" clId="{AEE0D662-A4CD-46E0-BC39-5BBAED8C8466}" dt="2026-02-20T00:30:05.765" v="15721"/>
          <ac:spMkLst>
            <pc:docMk/>
            <pc:sldMk cId="2668476652" sldId="312"/>
            <ac:spMk id="3" creationId="{CFDD9074-A936-80D0-6490-77455CDF8F91}"/>
          </ac:spMkLst>
        </pc:spChg>
        <pc:spChg chg="mod">
          <ac:chgData name="Adam Betinsky" userId="a75943b8-0809-43bc-95a8-1784b5373257" providerId="ADAL" clId="{AEE0D662-A4CD-46E0-BC39-5BBAED8C8466}" dt="2026-02-20T00:30:06.349" v="15723" actId="20577"/>
          <ac:spMkLst>
            <pc:docMk/>
            <pc:sldMk cId="2668476652" sldId="312"/>
            <ac:spMk id="4" creationId="{59F4ED16-A024-DBBD-D2AB-4833DA9A7227}"/>
          </ac:spMkLst>
        </pc:spChg>
        <pc:spChg chg="mod">
          <ac:chgData name="Adam Betinsky" userId="a75943b8-0809-43bc-95a8-1784b5373257" providerId="ADAL" clId="{AEE0D662-A4CD-46E0-BC39-5BBAED8C8466}" dt="2026-02-19T04:09:13.613" v="11899" actId="20577"/>
          <ac:spMkLst>
            <pc:docMk/>
            <pc:sldMk cId="2668476652" sldId="312"/>
            <ac:spMk id="6" creationId="{36E3CC6E-CCEF-5048-B248-C30B84FC6913}"/>
          </ac:spMkLst>
        </pc:spChg>
        <pc:grpChg chg="add mod">
          <ac:chgData name="Adam Betinsky" userId="a75943b8-0809-43bc-95a8-1784b5373257" providerId="ADAL" clId="{AEE0D662-A4CD-46E0-BC39-5BBAED8C8466}" dt="2026-02-20T00:30:05.765" v="15721"/>
          <ac:grpSpMkLst>
            <pc:docMk/>
            <pc:sldMk cId="2668476652" sldId="312"/>
            <ac:grpSpMk id="2" creationId="{6CF3AA66-8B70-6C89-66F9-BF57349805B8}"/>
          </ac:grpSpMkLst>
        </pc:grpChg>
        <pc:picChg chg="mod">
          <ac:chgData name="Adam Betinsky" userId="a75943b8-0809-43bc-95a8-1784b5373257" providerId="ADAL" clId="{AEE0D662-A4CD-46E0-BC39-5BBAED8C8466}" dt="2026-02-20T00:29:57.864" v="15717" actId="1076"/>
          <ac:picMkLst>
            <pc:docMk/>
            <pc:sldMk cId="2668476652" sldId="312"/>
            <ac:picMk id="5" creationId="{D4D29275-B6A9-BB52-36CC-E41E12DC6ED2}"/>
          </ac:picMkLst>
        </pc:picChg>
      </pc:sldChg>
      <pc:sldChg chg="add del">
        <pc:chgData name="Adam Betinsky" userId="a75943b8-0809-43bc-95a8-1784b5373257" providerId="ADAL" clId="{AEE0D662-A4CD-46E0-BC39-5BBAED8C8466}" dt="2026-02-19T03:54:18.367" v="11611" actId="47"/>
        <pc:sldMkLst>
          <pc:docMk/>
          <pc:sldMk cId="3325136531" sldId="312"/>
        </pc:sldMkLst>
      </pc:sldChg>
      <pc:sldChg chg="addSp delSp modSp add mod ord">
        <pc:chgData name="Adam Betinsky" userId="a75943b8-0809-43bc-95a8-1784b5373257" providerId="ADAL" clId="{AEE0D662-A4CD-46E0-BC39-5BBAED8C8466}" dt="2026-02-20T00:27:23.891" v="15569" actId="167"/>
        <pc:sldMkLst>
          <pc:docMk/>
          <pc:sldMk cId="464205946" sldId="313"/>
        </pc:sldMkLst>
        <pc:spChg chg="mod">
          <ac:chgData name="Adam Betinsky" userId="a75943b8-0809-43bc-95a8-1784b5373257" providerId="ADAL" clId="{AEE0D662-A4CD-46E0-BC39-5BBAED8C8466}" dt="2026-02-20T00:25:41.548" v="15550"/>
          <ac:spMkLst>
            <pc:docMk/>
            <pc:sldMk cId="464205946" sldId="313"/>
            <ac:spMk id="4" creationId="{9D10A685-10EA-BA30-5AAA-12DA166678F4}"/>
          </ac:spMkLst>
        </pc:spChg>
        <pc:spChg chg="mod">
          <ac:chgData name="Adam Betinsky" userId="a75943b8-0809-43bc-95a8-1784b5373257" providerId="ADAL" clId="{AEE0D662-A4CD-46E0-BC39-5BBAED8C8466}" dt="2026-02-20T00:26:38.001" v="15557" actId="20577"/>
          <ac:spMkLst>
            <pc:docMk/>
            <pc:sldMk cId="464205946" sldId="313"/>
            <ac:spMk id="5" creationId="{059E565F-1CAA-467E-D658-2735A2BB307C}"/>
          </ac:spMkLst>
        </pc:spChg>
        <pc:spChg chg="mod">
          <ac:chgData name="Adam Betinsky" userId="a75943b8-0809-43bc-95a8-1784b5373257" providerId="ADAL" clId="{AEE0D662-A4CD-46E0-BC39-5BBAED8C8466}" dt="2026-02-19T04:18:21.830" v="12432" actId="20577"/>
          <ac:spMkLst>
            <pc:docMk/>
            <pc:sldMk cId="464205946" sldId="313"/>
            <ac:spMk id="6" creationId="{6DA6696D-587C-CD79-1853-9EFBA6600D1B}"/>
          </ac:spMkLst>
        </pc:spChg>
        <pc:spChg chg="add mod">
          <ac:chgData name="Adam Betinsky" userId="a75943b8-0809-43bc-95a8-1784b5373257" providerId="ADAL" clId="{AEE0D662-A4CD-46E0-BC39-5BBAED8C8466}" dt="2026-02-20T00:26:58.873" v="15564" actId="1076"/>
          <ac:spMkLst>
            <pc:docMk/>
            <pc:sldMk cId="464205946" sldId="313"/>
            <ac:spMk id="9" creationId="{45EC9BCA-1E1E-8C78-FC4C-8E57B0FB990B}"/>
          </ac:spMkLst>
        </pc:spChg>
        <pc:spChg chg="add mod ord">
          <ac:chgData name="Adam Betinsky" userId="a75943b8-0809-43bc-95a8-1784b5373257" providerId="ADAL" clId="{AEE0D662-A4CD-46E0-BC39-5BBAED8C8466}" dt="2026-02-20T00:27:23.891" v="15569" actId="167"/>
          <ac:spMkLst>
            <pc:docMk/>
            <pc:sldMk cId="464205946" sldId="313"/>
            <ac:spMk id="10" creationId="{E168DFC1-3DDB-C7D9-2D07-E14C93CEC21B}"/>
          </ac:spMkLst>
        </pc:spChg>
        <pc:grpChg chg="add del mod">
          <ac:chgData name="Adam Betinsky" userId="a75943b8-0809-43bc-95a8-1784b5373257" providerId="ADAL" clId="{AEE0D662-A4CD-46E0-BC39-5BBAED8C8466}" dt="2026-02-20T00:26:41.525" v="15558" actId="478"/>
          <ac:grpSpMkLst>
            <pc:docMk/>
            <pc:sldMk cId="464205946" sldId="313"/>
            <ac:grpSpMk id="2" creationId="{7ECEAFCD-B60C-C67A-48C7-A086A35B674D}"/>
          </ac:grpSpMkLst>
        </pc:grpChg>
        <pc:picChg chg="mod">
          <ac:chgData name="Adam Betinsky" userId="a75943b8-0809-43bc-95a8-1784b5373257" providerId="ADAL" clId="{AEE0D662-A4CD-46E0-BC39-5BBAED8C8466}" dt="2026-02-20T00:27:00.358" v="15565" actId="1076"/>
          <ac:picMkLst>
            <pc:docMk/>
            <pc:sldMk cId="464205946" sldId="313"/>
            <ac:picMk id="3" creationId="{EC3405C7-1FDB-76E2-A066-A0763A69DCA9}"/>
          </ac:picMkLst>
        </pc:picChg>
      </pc:sldChg>
      <pc:sldChg chg="add del setBg">
        <pc:chgData name="Adam Betinsky" userId="a75943b8-0809-43bc-95a8-1784b5373257" providerId="ADAL" clId="{AEE0D662-A4CD-46E0-BC39-5BBAED8C8466}" dt="2026-02-19T04:34:41.473" v="12935"/>
        <pc:sldMkLst>
          <pc:docMk/>
          <pc:sldMk cId="1925192985" sldId="314"/>
        </pc:sldMkLst>
      </pc:sldChg>
      <pc:sldChg chg="modSp add del mod ord">
        <pc:chgData name="Adam Betinsky" userId="a75943b8-0809-43bc-95a8-1784b5373257" providerId="ADAL" clId="{AEE0D662-A4CD-46E0-BC39-5BBAED8C8466}" dt="2026-02-19T19:06:10.918" v="14575" actId="47"/>
        <pc:sldMkLst>
          <pc:docMk/>
          <pc:sldMk cId="2222787946" sldId="314"/>
        </pc:sldMkLst>
        <pc:spChg chg="mod">
          <ac:chgData name="Adam Betinsky" userId="a75943b8-0809-43bc-95a8-1784b5373257" providerId="ADAL" clId="{AEE0D662-A4CD-46E0-BC39-5BBAED8C8466}" dt="2026-02-19T04:35:23.472" v="12993" actId="1076"/>
          <ac:spMkLst>
            <pc:docMk/>
            <pc:sldMk cId="2222787946" sldId="314"/>
            <ac:spMk id="2" creationId="{6675669B-8157-FB3D-3B58-A0830C891A0A}"/>
          </ac:spMkLst>
        </pc:spChg>
        <pc:spChg chg="mod">
          <ac:chgData name="Adam Betinsky" userId="a75943b8-0809-43bc-95a8-1784b5373257" providerId="ADAL" clId="{AEE0D662-A4CD-46E0-BC39-5BBAED8C8466}" dt="2026-02-19T04:35:19.076" v="12992" actId="14100"/>
          <ac:spMkLst>
            <pc:docMk/>
            <pc:sldMk cId="2222787946" sldId="314"/>
            <ac:spMk id="3" creationId="{DB2A405B-7922-295C-085D-89AB932C9E73}"/>
          </ac:spMkLst>
        </pc:spChg>
      </pc:sldChg>
      <pc:sldChg chg="modSp add del mod ord">
        <pc:chgData name="Adam Betinsky" userId="a75943b8-0809-43bc-95a8-1784b5373257" providerId="ADAL" clId="{AEE0D662-A4CD-46E0-BC39-5BBAED8C8466}" dt="2026-02-19T18:38:23.818" v="14054" actId="47"/>
        <pc:sldMkLst>
          <pc:docMk/>
          <pc:sldMk cId="2587813120" sldId="315"/>
        </pc:sldMkLst>
        <pc:spChg chg="mod">
          <ac:chgData name="Adam Betinsky" userId="a75943b8-0809-43bc-95a8-1784b5373257" providerId="ADAL" clId="{AEE0D662-A4CD-46E0-BC39-5BBAED8C8466}" dt="2026-02-19T04:36:18.136" v="13026" actId="20577"/>
          <ac:spMkLst>
            <pc:docMk/>
            <pc:sldMk cId="2587813120" sldId="315"/>
            <ac:spMk id="2" creationId="{4357C6B6-3FCE-CA56-4115-58A8A51A0C85}"/>
          </ac:spMkLst>
        </pc:spChg>
        <pc:spChg chg="mod">
          <ac:chgData name="Adam Betinsky" userId="a75943b8-0809-43bc-95a8-1784b5373257" providerId="ADAL" clId="{AEE0D662-A4CD-46E0-BC39-5BBAED8C8466}" dt="2026-02-19T04:36:42.323" v="13033" actId="14100"/>
          <ac:spMkLst>
            <pc:docMk/>
            <pc:sldMk cId="2587813120" sldId="315"/>
            <ac:spMk id="3" creationId="{08682B2A-7781-D7DA-67FC-9A316236F1F5}"/>
          </ac:spMkLst>
        </pc:spChg>
      </pc:sldChg>
    </pc:docChg>
  </pc:docChgLst>
  <pc:docChgLst>
    <pc:chgData name="Darren Squires" userId="S::da177548@ucf.edu::b38af48f-e8a2-4d83-bd60-572fdba02482" providerId="AD" clId="Web-{5891B752-907E-6FB6-2309-FCA8193214E4}"/>
    <pc:docChg chg="modSld">
      <pc:chgData name="Darren Squires" userId="S::da177548@ucf.edu::b38af48f-e8a2-4d83-bd60-572fdba02482" providerId="AD" clId="Web-{5891B752-907E-6FB6-2309-FCA8193214E4}" dt="2026-02-19T17:39:15.540" v="16" actId="20577"/>
      <pc:docMkLst>
        <pc:docMk/>
      </pc:docMkLst>
      <pc:sldChg chg="modSp">
        <pc:chgData name="Darren Squires" userId="S::da177548@ucf.edu::b38af48f-e8a2-4d83-bd60-572fdba02482" providerId="AD" clId="Web-{5891B752-907E-6FB6-2309-FCA8193214E4}" dt="2026-02-19T17:39:15.540" v="16" actId="20577"/>
        <pc:sldMkLst>
          <pc:docMk/>
          <pc:sldMk cId="3162007349" sldId="296"/>
        </pc:sldMkLst>
        <pc:spChg chg="mod">
          <ac:chgData name="Darren Squires" userId="S::da177548@ucf.edu::b38af48f-e8a2-4d83-bd60-572fdba02482" providerId="AD" clId="Web-{5891B752-907E-6FB6-2309-FCA8193214E4}" dt="2026-02-19T17:39:15.540" v="16" actId="20577"/>
          <ac:spMkLst>
            <pc:docMk/>
            <pc:sldMk cId="3162007349" sldId="296"/>
            <ac:spMk id="4" creationId="{92E6860D-7BDB-1F7B-A87B-837EDA9B0247}"/>
          </ac:spMkLst>
        </pc:spChg>
      </pc:sldChg>
    </pc:docChg>
  </pc:docChgLst>
  <pc:docChgLst>
    <pc:chgData name="Darren Squires" userId="S::da177548@ucf.edu::b38af48f-e8a2-4d83-bd60-572fdba02482" providerId="AD" clId="Web-{CB5D2A9A-7EA1-DEBD-9902-57D7BDC58552}"/>
    <pc:docChg chg="modSld">
      <pc:chgData name="Darren Squires" userId="S::da177548@ucf.edu::b38af48f-e8a2-4d83-bd60-572fdba02482" providerId="AD" clId="Web-{CB5D2A9A-7EA1-DEBD-9902-57D7BDC58552}" dt="2026-02-16T00:51:38.226" v="3" actId="1076"/>
      <pc:docMkLst>
        <pc:docMk/>
      </pc:docMkLst>
    </pc:docChg>
  </pc:docChgLst>
  <pc:docChgLst>
    <pc:chgData name="Andrew Reyes" userId="S::an130962@ucf.edu::2674ba22-9864-404e-827e-418f8f1e584b" providerId="AD" clId="Web-{8340CDC9-1127-D7EB-53EC-0CCE183E60BF}"/>
    <pc:docChg chg="delSld">
      <pc:chgData name="Andrew Reyes" userId="S::an130962@ucf.edu::2674ba22-9864-404e-827e-418f8f1e584b" providerId="AD" clId="Web-{8340CDC9-1127-D7EB-53EC-0CCE183E60BF}" dt="2026-02-17T02:17:03.736" v="0"/>
      <pc:docMkLst>
        <pc:docMk/>
      </pc:docMkLst>
    </pc:docChg>
  </pc:docChgLst>
  <pc:docChgLst>
    <pc:chgData name="Noah Gerard" userId="S::no448305@ucf.edu::6b0cef6d-de8e-46de-897d-ff18e1c56fa9" providerId="AD" clId="Web-{808C7010-E8B5-4D71-E29A-465FC7932728}"/>
    <pc:docChg chg="modSld">
      <pc:chgData name="Noah Gerard" userId="S::no448305@ucf.edu::6b0cef6d-de8e-46de-897d-ff18e1c56fa9" providerId="AD" clId="Web-{808C7010-E8B5-4D71-E29A-465FC7932728}" dt="2026-02-19T19:30:38.064" v="158" actId="20577"/>
      <pc:docMkLst>
        <pc:docMk/>
      </pc:docMkLst>
      <pc:sldChg chg="modSp">
        <pc:chgData name="Noah Gerard" userId="S::no448305@ucf.edu::6b0cef6d-de8e-46de-897d-ff18e1c56fa9" providerId="AD" clId="Web-{808C7010-E8B5-4D71-E29A-465FC7932728}" dt="2026-02-19T17:55:15.318" v="1" actId="20577"/>
        <pc:sldMkLst>
          <pc:docMk/>
          <pc:sldMk cId="2496469921" sldId="256"/>
        </pc:sldMkLst>
        <pc:spChg chg="mod">
          <ac:chgData name="Noah Gerard" userId="S::no448305@ucf.edu::6b0cef6d-de8e-46de-897d-ff18e1c56fa9" providerId="AD" clId="Web-{808C7010-E8B5-4D71-E29A-465FC7932728}" dt="2026-02-19T17:55:15.318" v="1" actId="20577"/>
          <ac:spMkLst>
            <pc:docMk/>
            <pc:sldMk cId="2496469921" sldId="256"/>
            <ac:spMk id="2" creationId="{A190A0B5-CA26-F952-7937-44DF4C67BC64}"/>
          </ac:spMkLst>
        </pc:spChg>
      </pc:sldChg>
      <pc:sldChg chg="modSp">
        <pc:chgData name="Noah Gerard" userId="S::no448305@ucf.edu::6b0cef6d-de8e-46de-897d-ff18e1c56fa9" providerId="AD" clId="Web-{808C7010-E8B5-4D71-E29A-465FC7932728}" dt="2026-02-19T19:27:17.610" v="89" actId="20577"/>
        <pc:sldMkLst>
          <pc:docMk/>
          <pc:sldMk cId="2310563930" sldId="281"/>
        </pc:sldMkLst>
        <pc:spChg chg="mod">
          <ac:chgData name="Noah Gerard" userId="S::no448305@ucf.edu::6b0cef6d-de8e-46de-897d-ff18e1c56fa9" providerId="AD" clId="Web-{808C7010-E8B5-4D71-E29A-465FC7932728}" dt="2026-02-19T19:27:17.610" v="89" actId="20577"/>
          <ac:spMkLst>
            <pc:docMk/>
            <pc:sldMk cId="2310563930" sldId="281"/>
            <ac:spMk id="3" creationId="{37478D54-BD97-2D78-ADFE-4E61D6DD7833}"/>
          </ac:spMkLst>
        </pc:spChg>
      </pc:sldChg>
      <pc:sldChg chg="modSp">
        <pc:chgData name="Noah Gerard" userId="S::no448305@ucf.edu::6b0cef6d-de8e-46de-897d-ff18e1c56fa9" providerId="AD" clId="Web-{808C7010-E8B5-4D71-E29A-465FC7932728}" dt="2026-02-19T19:16:49.388" v="50" actId="20577"/>
        <pc:sldMkLst>
          <pc:docMk/>
          <pc:sldMk cId="4248363738" sldId="282"/>
        </pc:sldMkLst>
        <pc:spChg chg="mod">
          <ac:chgData name="Noah Gerard" userId="S::no448305@ucf.edu::6b0cef6d-de8e-46de-897d-ff18e1c56fa9" providerId="AD" clId="Web-{808C7010-E8B5-4D71-E29A-465FC7932728}" dt="2026-02-19T19:16:49.388" v="50" actId="20577"/>
          <ac:spMkLst>
            <pc:docMk/>
            <pc:sldMk cId="4248363738" sldId="282"/>
            <ac:spMk id="2" creationId="{67EA3B93-59A5-EFFD-EF21-72C30539C7BD}"/>
          </ac:spMkLst>
        </pc:spChg>
        <pc:spChg chg="mod">
          <ac:chgData name="Noah Gerard" userId="S::no448305@ucf.edu::6b0cef6d-de8e-46de-897d-ff18e1c56fa9" providerId="AD" clId="Web-{808C7010-E8B5-4D71-E29A-465FC7932728}" dt="2026-02-19T19:10:59.559" v="4" actId="1076"/>
          <ac:spMkLst>
            <pc:docMk/>
            <pc:sldMk cId="4248363738" sldId="282"/>
            <ac:spMk id="3" creationId="{B18EF2F3-3066-29A2-AF3E-061F7115DC0A}"/>
          </ac:spMkLst>
        </pc:spChg>
      </pc:sldChg>
      <pc:sldChg chg="addSp delSp modSp">
        <pc:chgData name="Noah Gerard" userId="S::no448305@ucf.edu::6b0cef6d-de8e-46de-897d-ff18e1c56fa9" providerId="AD" clId="Web-{808C7010-E8B5-4D71-E29A-465FC7932728}" dt="2026-02-19T19:30:38.064" v="158" actId="20577"/>
        <pc:sldMkLst>
          <pc:docMk/>
          <pc:sldMk cId="3950102043" sldId="298"/>
        </pc:sldMkLst>
        <pc:spChg chg="mod">
          <ac:chgData name="Noah Gerard" userId="S::no448305@ucf.edu::6b0cef6d-de8e-46de-897d-ff18e1c56fa9" providerId="AD" clId="Web-{808C7010-E8B5-4D71-E29A-465FC7932728}" dt="2026-02-19T19:30:38.064" v="158" actId="20577"/>
          <ac:spMkLst>
            <pc:docMk/>
            <pc:sldMk cId="3950102043" sldId="298"/>
            <ac:spMk id="4" creationId="{BD04B58D-55E2-9925-417A-9234C9711AFE}"/>
          </ac:spMkLst>
        </pc:spChg>
        <pc:picChg chg="add del mod">
          <ac:chgData name="Noah Gerard" userId="S::no448305@ucf.edu::6b0cef6d-de8e-46de-897d-ff18e1c56fa9" providerId="AD" clId="Web-{808C7010-E8B5-4D71-E29A-465FC7932728}" dt="2026-02-19T19:26:13.516" v="65"/>
          <ac:picMkLst>
            <pc:docMk/>
            <pc:sldMk cId="3950102043" sldId="298"/>
            <ac:picMk id="3" creationId="{E0C849AD-7F25-9E40-A29D-E95EC098D27E}"/>
          </ac:picMkLst>
        </pc:picChg>
        <pc:picChg chg="add del mod">
          <ac:chgData name="Noah Gerard" userId="S::no448305@ucf.edu::6b0cef6d-de8e-46de-897d-ff18e1c56fa9" providerId="AD" clId="Web-{808C7010-E8B5-4D71-E29A-465FC7932728}" dt="2026-02-19T19:25:24.001" v="56"/>
          <ac:picMkLst>
            <pc:docMk/>
            <pc:sldMk cId="3950102043" sldId="298"/>
            <ac:picMk id="5" creationId="{65C63C4E-AA6F-0C0E-610A-13BF3C3B2705}"/>
          </ac:picMkLst>
        </pc:picChg>
        <pc:picChg chg="add del mod">
          <ac:chgData name="Noah Gerard" userId="S::no448305@ucf.edu::6b0cef6d-de8e-46de-897d-ff18e1c56fa9" providerId="AD" clId="Web-{808C7010-E8B5-4D71-E29A-465FC7932728}" dt="2026-02-19T19:26:13.516" v="64"/>
          <ac:picMkLst>
            <pc:docMk/>
            <pc:sldMk cId="3950102043" sldId="298"/>
            <ac:picMk id="6" creationId="{AE04D5DC-BCA5-8608-F4BF-F8AAF373CD68}"/>
          </ac:picMkLst>
        </pc:picChg>
        <pc:picChg chg="add mod">
          <ac:chgData name="Noah Gerard" userId="S::no448305@ucf.edu::6b0cef6d-de8e-46de-897d-ff18e1c56fa9" providerId="AD" clId="Web-{808C7010-E8B5-4D71-E29A-465FC7932728}" dt="2026-02-19T19:26:28.141" v="70" actId="1076"/>
          <ac:picMkLst>
            <pc:docMk/>
            <pc:sldMk cId="3950102043" sldId="298"/>
            <ac:picMk id="7" creationId="{839336DC-FF53-2E0A-0638-BCAC9BB07269}"/>
          </ac:picMkLst>
        </pc:picChg>
      </pc:sldChg>
    </pc:docChg>
  </pc:docChgLst>
  <pc:docChgLst>
    <pc:chgData name="Darren Squires" userId="S::da177548@ucf.edu::b38af48f-e8a2-4d83-bd60-572fdba02482" providerId="AD" clId="Web-{F58BD076-A772-F08C-DABA-A8A771590BBE}"/>
    <pc:docChg chg="modSld">
      <pc:chgData name="Darren Squires" userId="S::da177548@ucf.edu::b38af48f-e8a2-4d83-bd60-572fdba02482" providerId="AD" clId="Web-{F58BD076-A772-F08C-DABA-A8A771590BBE}" dt="2026-02-18T21:44:41.961" v="20" actId="1076"/>
      <pc:docMkLst>
        <pc:docMk/>
      </pc:docMkLst>
      <pc:sldChg chg="modSp">
        <pc:chgData name="Darren Squires" userId="S::da177548@ucf.edu::b38af48f-e8a2-4d83-bd60-572fdba02482" providerId="AD" clId="Web-{F58BD076-A772-F08C-DABA-A8A771590BBE}" dt="2026-02-18T21:43:13.319" v="17" actId="14100"/>
        <pc:sldMkLst>
          <pc:docMk/>
          <pc:sldMk cId="464034189" sldId="283"/>
        </pc:sldMkLst>
        <pc:spChg chg="mod">
          <ac:chgData name="Darren Squires" userId="S::da177548@ucf.edu::b38af48f-e8a2-4d83-bd60-572fdba02482" providerId="AD" clId="Web-{F58BD076-A772-F08C-DABA-A8A771590BBE}" dt="2026-02-18T21:43:13.319" v="17" actId="14100"/>
          <ac:spMkLst>
            <pc:docMk/>
            <pc:sldMk cId="464034189" sldId="283"/>
            <ac:spMk id="4" creationId="{8C404BDD-BB8A-8626-CA5B-ABC0DA48F1EA}"/>
          </ac:spMkLst>
        </pc:spChg>
      </pc:sldChg>
      <pc:sldChg chg="modSp">
        <pc:chgData name="Darren Squires" userId="S::da177548@ucf.edu::b38af48f-e8a2-4d83-bd60-572fdba02482" providerId="AD" clId="Web-{F58BD076-A772-F08C-DABA-A8A771590BBE}" dt="2026-02-18T21:44:41.961" v="20" actId="1076"/>
        <pc:sldMkLst>
          <pc:docMk/>
          <pc:sldMk cId="606424856" sldId="307"/>
        </pc:sldMkLst>
        <pc:spChg chg="mod">
          <ac:chgData name="Darren Squires" userId="S::da177548@ucf.edu::b38af48f-e8a2-4d83-bd60-572fdba02482" providerId="AD" clId="Web-{F58BD076-A772-F08C-DABA-A8A771590BBE}" dt="2026-02-18T21:44:41.961" v="20" actId="1076"/>
          <ac:spMkLst>
            <pc:docMk/>
            <pc:sldMk cId="606424856" sldId="307"/>
            <ac:spMk id="4" creationId="{BF213B4E-1ED9-4301-7439-23E2477D22C7}"/>
          </ac:spMkLst>
        </pc:spChg>
      </pc:sldChg>
    </pc:docChg>
  </pc:docChgLst>
  <pc:docChgLst>
    <pc:chgData name="Andrew Reyes" userId="S::an130962@ucf.edu::2674ba22-9864-404e-827e-418f8f1e584b" providerId="AD" clId="Web-{8143474A-576F-6995-BD79-FA0BF9C77346}"/>
    <pc:docChg chg="modSld">
      <pc:chgData name="Andrew Reyes" userId="S::an130962@ucf.edu::2674ba22-9864-404e-827e-418f8f1e584b" providerId="AD" clId="Web-{8143474A-576F-6995-BD79-FA0BF9C77346}" dt="2026-02-18T16:26:47.787" v="76" actId="1076"/>
      <pc:docMkLst>
        <pc:docMk/>
      </pc:docMkLst>
      <pc:sldChg chg="addSp delSp modSp">
        <pc:chgData name="Andrew Reyes" userId="S::an130962@ucf.edu::2674ba22-9864-404e-827e-418f8f1e584b" providerId="AD" clId="Web-{8143474A-576F-6995-BD79-FA0BF9C77346}" dt="2026-02-18T16:26:47.787" v="76" actId="1076"/>
        <pc:sldMkLst>
          <pc:docMk/>
          <pc:sldMk cId="2843227031" sldId="299"/>
        </pc:sldMkLst>
        <pc:spChg chg="mod">
          <ac:chgData name="Andrew Reyes" userId="S::an130962@ucf.edu::2674ba22-9864-404e-827e-418f8f1e584b" providerId="AD" clId="Web-{8143474A-576F-6995-BD79-FA0BF9C77346}" dt="2026-02-18T15:23:40.486" v="16" actId="20577"/>
          <ac:spMkLst>
            <pc:docMk/>
            <pc:sldMk cId="2843227031" sldId="299"/>
            <ac:spMk id="2" creationId="{CE355A26-D621-7DCC-E588-DB65BB50042B}"/>
          </ac:spMkLst>
        </pc:spChg>
      </pc:sldChg>
    </pc:docChg>
  </pc:docChgLst>
  <pc:docChgLst>
    <pc:chgData name="Andrew Reyes" userId="S::an130962@ucf.edu::2674ba22-9864-404e-827e-418f8f1e584b" providerId="AD" clId="Web-{997DA118-030A-432E-F2EF-6E175C971DDC}"/>
    <pc:docChg chg="modSld">
      <pc:chgData name="Andrew Reyes" userId="S::an130962@ucf.edu::2674ba22-9864-404e-827e-418f8f1e584b" providerId="AD" clId="Web-{997DA118-030A-432E-F2EF-6E175C971DDC}" dt="2026-02-19T03:48:39.910" v="1056" actId="20577"/>
      <pc:docMkLst>
        <pc:docMk/>
      </pc:docMkLst>
      <pc:sldChg chg="addSp delSp modSp">
        <pc:chgData name="Andrew Reyes" userId="S::an130962@ucf.edu::2674ba22-9864-404e-827e-418f8f1e584b" providerId="AD" clId="Web-{997DA118-030A-432E-F2EF-6E175C971DDC}" dt="2026-02-19T03:48:39.910" v="1056" actId="20577"/>
        <pc:sldMkLst>
          <pc:docMk/>
          <pc:sldMk cId="2843227031" sldId="299"/>
        </pc:sldMkLst>
        <pc:spChg chg="mod">
          <ac:chgData name="Andrew Reyes" userId="S::an130962@ucf.edu::2674ba22-9864-404e-827e-418f8f1e584b" providerId="AD" clId="Web-{997DA118-030A-432E-F2EF-6E175C971DDC}" dt="2026-02-19T03:48:39.910" v="1056" actId="20577"/>
          <ac:spMkLst>
            <pc:docMk/>
            <pc:sldMk cId="2843227031" sldId="299"/>
            <ac:spMk id="4" creationId="{F9C50B26-6D0F-293F-9418-59704481B7FE}"/>
          </ac:spMkLst>
        </pc:spChg>
        <pc:spChg chg="add mod">
          <ac:chgData name="Andrew Reyes" userId="S::an130962@ucf.edu::2674ba22-9864-404e-827e-418f8f1e584b" providerId="AD" clId="Web-{997DA118-030A-432E-F2EF-6E175C971DDC}" dt="2026-02-19T03:24:26.233" v="392" actId="1076"/>
          <ac:spMkLst>
            <pc:docMk/>
            <pc:sldMk cId="2843227031" sldId="299"/>
            <ac:spMk id="5" creationId="{E74A1A41-476B-96BD-15B2-6A4302D2CA5A}"/>
          </ac:spMkLst>
        </pc:spChg>
        <pc:spChg chg="add del">
          <ac:chgData name="Andrew Reyes" userId="S::an130962@ucf.edu::2674ba22-9864-404e-827e-418f8f1e584b" providerId="AD" clId="Web-{997DA118-030A-432E-F2EF-6E175C971DDC}" dt="2026-02-19T02:34:21.305" v="22"/>
          <ac:spMkLst>
            <pc:docMk/>
            <pc:sldMk cId="2843227031" sldId="299"/>
            <ac:spMk id="8" creationId="{0D701856-33E5-7409-3612-2AFB6E4438C3}"/>
          </ac:spMkLst>
        </pc:spChg>
        <pc:spChg chg="add mod">
          <ac:chgData name="Andrew Reyes" userId="S::an130962@ucf.edu::2674ba22-9864-404e-827e-418f8f1e584b" providerId="AD" clId="Web-{997DA118-030A-432E-F2EF-6E175C971DDC}" dt="2026-02-19T03:24:47.781" v="393" actId="14100"/>
          <ac:spMkLst>
            <pc:docMk/>
            <pc:sldMk cId="2843227031" sldId="299"/>
            <ac:spMk id="8" creationId="{A9376130-E9FE-AFC1-EA13-CBC701DF89B7}"/>
          </ac:spMkLst>
        </pc:spChg>
        <pc:spChg chg="add mod">
          <ac:chgData name="Andrew Reyes" userId="S::an130962@ucf.edu::2674ba22-9864-404e-827e-418f8f1e584b" providerId="AD" clId="Web-{997DA118-030A-432E-F2EF-6E175C971DDC}" dt="2026-02-19T03:24:26.233" v="391" actId="1076"/>
          <ac:spMkLst>
            <pc:docMk/>
            <pc:sldMk cId="2843227031" sldId="299"/>
            <ac:spMk id="9" creationId="{BA7DEB50-8E39-4A67-E80C-61E875324F63}"/>
          </ac:spMkLst>
        </pc:spChg>
        <pc:spChg chg="add mod">
          <ac:chgData name="Andrew Reyes" userId="S::an130962@ucf.edu::2674ba22-9864-404e-827e-418f8f1e584b" providerId="AD" clId="Web-{997DA118-030A-432E-F2EF-6E175C971DDC}" dt="2026-02-19T03:24:22.421" v="388" actId="1076"/>
          <ac:spMkLst>
            <pc:docMk/>
            <pc:sldMk cId="2843227031" sldId="299"/>
            <ac:spMk id="11" creationId="{54A02F14-9C87-BD3F-13A7-9CB75D307161}"/>
          </ac:spMkLst>
        </pc:spChg>
        <pc:spChg chg="add del">
          <ac:chgData name="Andrew Reyes" userId="S::an130962@ucf.edu::2674ba22-9864-404e-827e-418f8f1e584b" providerId="AD" clId="Web-{997DA118-030A-432E-F2EF-6E175C971DDC}" dt="2026-02-19T03:38:53.301" v="667"/>
          <ac:spMkLst>
            <pc:docMk/>
            <pc:sldMk cId="2843227031" sldId="299"/>
            <ac:spMk id="13" creationId="{0F852F4B-3D30-AED2-ED85-E63A4AAFA986}"/>
          </ac:spMkLst>
        </pc:spChg>
        <pc:spChg chg="add">
          <ac:chgData name="Andrew Reyes" userId="S::an130962@ucf.edu::2674ba22-9864-404e-827e-418f8f1e584b" providerId="AD" clId="Web-{997DA118-030A-432E-F2EF-6E175C971DDC}" dt="2026-02-19T03:38:57.536" v="668"/>
          <ac:spMkLst>
            <pc:docMk/>
            <pc:sldMk cId="2843227031" sldId="299"/>
            <ac:spMk id="14" creationId="{F353A40E-DD3E-1A67-4CD8-2C0236E33F76}"/>
          </ac:spMkLst>
        </pc:spChg>
        <pc:spChg chg="add mod">
          <ac:chgData name="Andrew Reyes" userId="S::an130962@ucf.edu::2674ba22-9864-404e-827e-418f8f1e584b" providerId="AD" clId="Web-{997DA118-030A-432E-F2EF-6E175C971DDC}" dt="2026-02-19T03:39:39.302" v="712" actId="20577"/>
          <ac:spMkLst>
            <pc:docMk/>
            <pc:sldMk cId="2843227031" sldId="299"/>
            <ac:spMk id="15" creationId="{8A1B10B4-16F3-0F90-C198-2CBF8F4F5EDE}"/>
          </ac:spMkLst>
        </pc:spChg>
        <pc:spChg chg="add mod">
          <ac:chgData name="Andrew Reyes" userId="S::an130962@ucf.edu::2674ba22-9864-404e-827e-418f8f1e584b" providerId="AD" clId="Web-{997DA118-030A-432E-F2EF-6E175C971DDC}" dt="2026-02-19T03:43:33.900" v="961" actId="20577"/>
          <ac:spMkLst>
            <pc:docMk/>
            <pc:sldMk cId="2843227031" sldId="299"/>
            <ac:spMk id="17" creationId="{7B400622-FDD6-246A-2724-09B42B9FB12E}"/>
          </ac:spMkLst>
        </pc:spChg>
        <pc:picChg chg="add del mod modCrop">
          <ac:chgData name="Andrew Reyes" userId="S::an130962@ucf.edu::2674ba22-9864-404e-827e-418f8f1e584b" providerId="AD" clId="Web-{997DA118-030A-432E-F2EF-6E175C971DDC}" dt="2026-02-19T02:51:33.823" v="75" actId="1076"/>
          <ac:picMkLst>
            <pc:docMk/>
            <pc:sldMk cId="2843227031" sldId="299"/>
            <ac:picMk id="3" creationId="{F598DBAA-ACA0-43D2-63BE-A48283F17778}"/>
          </ac:picMkLst>
        </pc:picChg>
        <pc:picChg chg="add del mod">
          <ac:chgData name="Andrew Reyes" userId="S::an130962@ucf.edu::2674ba22-9864-404e-827e-418f8f1e584b" providerId="AD" clId="Web-{997DA118-030A-432E-F2EF-6E175C971DDC}" dt="2026-02-19T02:34:05.898" v="16"/>
          <ac:picMkLst>
            <pc:docMk/>
            <pc:sldMk cId="2843227031" sldId="299"/>
            <ac:picMk id="5" creationId="{F63E2A4A-E775-28CF-309A-F249DE401BA2}"/>
          </ac:picMkLst>
        </pc:picChg>
        <pc:picChg chg="add mod">
          <ac:chgData name="Andrew Reyes" userId="S::an130962@ucf.edu::2674ba22-9864-404e-827e-418f8f1e584b" providerId="AD" clId="Web-{997DA118-030A-432E-F2EF-6E175C971DDC}" dt="2026-02-19T03:24:26.218" v="390" actId="1076"/>
          <ac:picMkLst>
            <pc:docMk/>
            <pc:sldMk cId="2843227031" sldId="299"/>
            <ac:picMk id="6" creationId="{0E4562C7-B379-6353-894F-FFAA3F77211B}"/>
          </ac:picMkLst>
        </pc:picChg>
        <pc:picChg chg="add mod">
          <ac:chgData name="Andrew Reyes" userId="S::an130962@ucf.edu::2674ba22-9864-404e-827e-418f8f1e584b" providerId="AD" clId="Web-{997DA118-030A-432E-F2EF-6E175C971DDC}" dt="2026-02-19T03:24:22.405" v="387" actId="1076"/>
          <ac:picMkLst>
            <pc:docMk/>
            <pc:sldMk cId="2843227031" sldId="299"/>
            <ac:picMk id="10" creationId="{E9F99C60-90C6-7C4E-8E94-78151576800D}"/>
          </ac:picMkLst>
        </pc:picChg>
        <pc:picChg chg="add mod modCrop">
          <ac:chgData name="Andrew Reyes" userId="S::an130962@ucf.edu::2674ba22-9864-404e-827e-418f8f1e584b" providerId="AD" clId="Web-{997DA118-030A-432E-F2EF-6E175C971DDC}" dt="2026-02-19T02:38:01.693" v="74" actId="1076"/>
          <ac:picMkLst>
            <pc:docMk/>
            <pc:sldMk cId="2843227031" sldId="299"/>
            <ac:picMk id="12" creationId="{A025D61C-8594-A7C6-52B8-3A37039E1EF1}"/>
          </ac:picMkLst>
        </pc:picChg>
      </pc:sldChg>
    </pc:docChg>
  </pc:docChgLst>
  <pc:docChgLst>
    <pc:chgData name="Benjamin Quintero" userId="S::be691391@ucf.edu::da5c7a27-7af1-4893-a789-145df7d4e702" providerId="AD" clId="Web-{5970F863-6A65-EAFF-FE6A-BD1CB56D2847}"/>
    <pc:docChg chg="modSld">
      <pc:chgData name="Benjamin Quintero" userId="S::be691391@ucf.edu::da5c7a27-7af1-4893-a789-145df7d4e702" providerId="AD" clId="Web-{5970F863-6A65-EAFF-FE6A-BD1CB56D2847}" dt="2026-02-20T00:07:25.357" v="6" actId="1076"/>
      <pc:docMkLst>
        <pc:docMk/>
      </pc:docMkLst>
      <pc:sldChg chg="modSp">
        <pc:chgData name="Benjamin Quintero" userId="S::be691391@ucf.edu::da5c7a27-7af1-4893-a789-145df7d4e702" providerId="AD" clId="Web-{5970F863-6A65-EAFF-FE6A-BD1CB56D2847}" dt="2026-02-20T00:07:25.357" v="6" actId="1076"/>
        <pc:sldMkLst>
          <pc:docMk/>
          <pc:sldMk cId="1920871340" sldId="304"/>
        </pc:sldMkLst>
        <pc:picChg chg="mod modCrop">
          <ac:chgData name="Benjamin Quintero" userId="S::be691391@ucf.edu::da5c7a27-7af1-4893-a789-145df7d4e702" providerId="AD" clId="Web-{5970F863-6A65-EAFF-FE6A-BD1CB56D2847}" dt="2026-02-20T00:07:25.357" v="6" actId="1076"/>
          <ac:picMkLst>
            <pc:docMk/>
            <pc:sldMk cId="1920871340" sldId="304"/>
            <ac:picMk id="5" creationId="{61733EED-139A-2675-FD0B-251C9948A2CC}"/>
          </ac:picMkLst>
        </pc:picChg>
      </pc:sldChg>
    </pc:docChg>
  </pc:docChgLst>
  <pc:docChgLst>
    <pc:chgData name="Andrew Reyes" userId="S::an130962@ucf.edu::2674ba22-9864-404e-827e-418f8f1e584b" providerId="AD" clId="Web-{6FF881D4-8857-9A8C-0085-D84F94AB2DBA}"/>
    <pc:docChg chg="addSld modSld">
      <pc:chgData name="Andrew Reyes" userId="S::an130962@ucf.edu::2674ba22-9864-404e-827e-418f8f1e584b" providerId="AD" clId="Web-{6FF881D4-8857-9A8C-0085-D84F94AB2DBA}" dt="2026-02-16T04:35:51.804" v="956" actId="20577"/>
      <pc:docMkLst>
        <pc:docMk/>
      </pc:docMkLst>
    </pc:docChg>
  </pc:docChgLst>
  <pc:docChgLst>
    <pc:chgData name="Andrew Reyes" userId="S::an130962@ucf.edu::2674ba22-9864-404e-827e-418f8f1e584b" providerId="AD" clId="Web-{327277F3-7956-3743-CF68-ED8CCAB94551}"/>
    <pc:docChg chg="modSld">
      <pc:chgData name="Andrew Reyes" userId="S::an130962@ucf.edu::2674ba22-9864-404e-827e-418f8f1e584b" providerId="AD" clId="Web-{327277F3-7956-3743-CF68-ED8CCAB94551}" dt="2026-02-16T16:15:35.899" v="85" actId="20577"/>
      <pc:docMkLst>
        <pc:docMk/>
      </pc:docMkLst>
    </pc:docChg>
  </pc:docChgLst>
  <pc:docChgLst>
    <pc:chgData name="Benjamin Quintero" userId="S::be691391@ucf.edu::da5c7a27-7af1-4893-a789-145df7d4e702" providerId="AD" clId="Web-{4F208B50-D0EA-F974-9CA1-741B0E835122}"/>
    <pc:docChg chg="modSld">
      <pc:chgData name="Benjamin Quintero" userId="S::be691391@ucf.edu::da5c7a27-7af1-4893-a789-145df7d4e702" providerId="AD" clId="Web-{4F208B50-D0EA-F974-9CA1-741B0E835122}" dt="2026-02-19T17:55:56.371" v="147" actId="20577"/>
      <pc:docMkLst>
        <pc:docMk/>
      </pc:docMkLst>
      <pc:sldChg chg="modSp">
        <pc:chgData name="Benjamin Quintero" userId="S::be691391@ucf.edu::da5c7a27-7af1-4893-a789-145df7d4e702" providerId="AD" clId="Web-{4F208B50-D0EA-F974-9CA1-741B0E835122}" dt="2026-02-19T17:55:56.371" v="147" actId="20577"/>
        <pc:sldMkLst>
          <pc:docMk/>
          <pc:sldMk cId="2496469921" sldId="256"/>
        </pc:sldMkLst>
        <pc:spChg chg="mod">
          <ac:chgData name="Benjamin Quintero" userId="S::be691391@ucf.edu::da5c7a27-7af1-4893-a789-145df7d4e702" providerId="AD" clId="Web-{4F208B50-D0EA-F974-9CA1-741B0E835122}" dt="2026-02-19T17:55:56.371" v="147" actId="20577"/>
          <ac:spMkLst>
            <pc:docMk/>
            <pc:sldMk cId="2496469921" sldId="256"/>
            <ac:spMk id="2" creationId="{A190A0B5-CA26-F952-7937-44DF4C67BC64}"/>
          </ac:spMkLst>
        </pc:spChg>
      </pc:sldChg>
      <pc:sldChg chg="modSp">
        <pc:chgData name="Benjamin Quintero" userId="S::be691391@ucf.edu::da5c7a27-7af1-4893-a789-145df7d4e702" providerId="AD" clId="Web-{4F208B50-D0EA-F974-9CA1-741B0E835122}" dt="2026-02-19T17:46:23.576" v="92" actId="20577"/>
        <pc:sldMkLst>
          <pc:docMk/>
          <pc:sldMk cId="1578825795" sldId="272"/>
        </pc:sldMkLst>
        <pc:spChg chg="mod">
          <ac:chgData name="Benjamin Quintero" userId="S::be691391@ucf.edu::da5c7a27-7af1-4893-a789-145df7d4e702" providerId="AD" clId="Web-{4F208B50-D0EA-F974-9CA1-741B0E835122}" dt="2026-02-19T17:46:23.576" v="92" actId="20577"/>
          <ac:spMkLst>
            <pc:docMk/>
            <pc:sldMk cId="1578825795" sldId="272"/>
            <ac:spMk id="3" creationId="{89431673-F761-BA1F-9404-F896B3854805}"/>
          </ac:spMkLst>
        </pc:spChg>
      </pc:sldChg>
      <pc:sldChg chg="modSp">
        <pc:chgData name="Benjamin Quintero" userId="S::be691391@ucf.edu::da5c7a27-7af1-4893-a789-145df7d4e702" providerId="AD" clId="Web-{4F208B50-D0EA-F974-9CA1-741B0E835122}" dt="2026-02-19T17:49:07.454" v="118" actId="20577"/>
        <pc:sldMkLst>
          <pc:docMk/>
          <pc:sldMk cId="1748495630" sldId="284"/>
        </pc:sldMkLst>
        <pc:spChg chg="mod">
          <ac:chgData name="Benjamin Quintero" userId="S::be691391@ucf.edu::da5c7a27-7af1-4893-a789-145df7d4e702" providerId="AD" clId="Web-{4F208B50-D0EA-F974-9CA1-741B0E835122}" dt="2026-02-19T17:49:07.454" v="118" actId="20577"/>
          <ac:spMkLst>
            <pc:docMk/>
            <pc:sldMk cId="1748495630" sldId="284"/>
            <ac:spMk id="5" creationId="{B922D019-3235-07D4-6EF3-C74BDE51698A}"/>
          </ac:spMkLst>
        </pc:spChg>
      </pc:sldChg>
      <pc:sldChg chg="modSp">
        <pc:chgData name="Benjamin Quintero" userId="S::be691391@ucf.edu::da5c7a27-7af1-4893-a789-145df7d4e702" providerId="AD" clId="Web-{4F208B50-D0EA-F974-9CA1-741B0E835122}" dt="2026-02-19T17:36:36.492" v="41" actId="20577"/>
        <pc:sldMkLst>
          <pc:docMk/>
          <pc:sldMk cId="72912211" sldId="292"/>
        </pc:sldMkLst>
        <pc:spChg chg="mod">
          <ac:chgData name="Benjamin Quintero" userId="S::be691391@ucf.edu::da5c7a27-7af1-4893-a789-145df7d4e702" providerId="AD" clId="Web-{4F208B50-D0EA-F974-9CA1-741B0E835122}" dt="2026-02-19T17:36:36.492" v="41" actId="20577"/>
          <ac:spMkLst>
            <pc:docMk/>
            <pc:sldMk cId="72912211" sldId="292"/>
            <ac:spMk id="4" creationId="{C6024F47-2E9C-1A8E-884E-470B3F130AA4}"/>
          </ac:spMkLst>
        </pc:spChg>
      </pc:sldChg>
      <pc:sldChg chg="addSp delSp modSp">
        <pc:chgData name="Benjamin Quintero" userId="S::be691391@ucf.edu::da5c7a27-7af1-4893-a789-145df7d4e702" providerId="AD" clId="Web-{4F208B50-D0EA-F974-9CA1-741B0E835122}" dt="2026-02-19T17:33:38.101" v="24" actId="20577"/>
        <pc:sldMkLst>
          <pc:docMk/>
          <pc:sldMk cId="2252195568" sldId="293"/>
        </pc:sldMkLst>
        <pc:spChg chg="mod">
          <ac:chgData name="Benjamin Quintero" userId="S::be691391@ucf.edu::da5c7a27-7af1-4893-a789-145df7d4e702" providerId="AD" clId="Web-{4F208B50-D0EA-F974-9CA1-741B0E835122}" dt="2026-02-19T17:33:38.101" v="24" actId="20577"/>
          <ac:spMkLst>
            <pc:docMk/>
            <pc:sldMk cId="2252195568" sldId="293"/>
            <ac:spMk id="4" creationId="{9042333E-F6FE-D182-2A3F-DBC123CF46BC}"/>
          </ac:spMkLst>
        </pc:spChg>
        <pc:spChg chg="add del mod">
          <ac:chgData name="Benjamin Quintero" userId="S::be691391@ucf.edu::da5c7a27-7af1-4893-a789-145df7d4e702" providerId="AD" clId="Web-{4F208B50-D0EA-F974-9CA1-741B0E835122}" dt="2026-02-19T17:32:40.317" v="1"/>
          <ac:spMkLst>
            <pc:docMk/>
            <pc:sldMk cId="2252195568" sldId="293"/>
            <ac:spMk id="5" creationId="{DECBF03B-7C16-346E-51FF-BFE5FF9E0ADA}"/>
          </ac:spMkLst>
        </pc:spChg>
        <pc:picChg chg="add mod ord">
          <ac:chgData name="Benjamin Quintero" userId="S::be691391@ucf.edu::da5c7a27-7af1-4893-a789-145df7d4e702" providerId="AD" clId="Web-{4F208B50-D0EA-F974-9CA1-741B0E835122}" dt="2026-02-19T17:33:28.490" v="19" actId="1076"/>
          <ac:picMkLst>
            <pc:docMk/>
            <pc:sldMk cId="2252195568" sldId="293"/>
            <ac:picMk id="6" creationId="{1F83026C-BF7D-FFE1-DFC8-B0464B2164E7}"/>
          </ac:picMkLst>
        </pc:picChg>
        <pc:picChg chg="del">
          <ac:chgData name="Benjamin Quintero" userId="S::be691391@ucf.edu::da5c7a27-7af1-4893-a789-145df7d4e702" providerId="AD" clId="Web-{4F208B50-D0EA-F974-9CA1-741B0E835122}" dt="2026-02-19T17:32:26.598" v="0"/>
          <ac:picMkLst>
            <pc:docMk/>
            <pc:sldMk cId="2252195568" sldId="293"/>
            <ac:picMk id="9" creationId="{B4E3F86F-356C-6D94-CB85-D79EF3AA29F2}"/>
          </ac:picMkLst>
        </pc:picChg>
      </pc:sldChg>
    </pc:docChg>
  </pc:docChgLst>
  <pc:docChgLst>
    <pc:chgData name="Andrew Reyes" userId="S::an130962@ucf.edu::2674ba22-9864-404e-827e-418f8f1e584b" providerId="AD" clId="Web-{71460A18-782F-8FB9-F1A5-0BC600BBBB95}"/>
    <pc:docChg chg="addSld">
      <pc:chgData name="Andrew Reyes" userId="S::an130962@ucf.edu::2674ba22-9864-404e-827e-418f8f1e584b" providerId="AD" clId="Web-{71460A18-782F-8FB9-F1A5-0BC600BBBB95}" dt="2026-02-10T21:21:18.276" v="0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6DA90-AA1D-44A3-B527-FCDE00D7FB51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6D598-02CE-46E1-BA6C-0247162B2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6D598-02CE-46E1-BA6C-0247162B26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6D598-02CE-46E1-BA6C-0247162B26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7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4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55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4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83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7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9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3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8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9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4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0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28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pycm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Betinsky/cop4331-sm-projec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pycm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p.swaggerhub.com/apis-docs/project-d92/ContactManager/1.0.0?view=uiDoc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github-github-logo-github-icon-6980894/" TargetMode="External"/><Relationship Id="rId13" Type="http://schemas.openxmlformats.org/officeDocument/2006/relationships/hyperlink" Target="https://www.sitepoint.com/community/t/what-is-the-official-javascript-logo/365775" TargetMode="External"/><Relationship Id="rId3" Type="http://schemas.openxmlformats.org/officeDocument/2006/relationships/hyperlink" Target="https://www.pexels.com/photo/lines-of-code-2653362/" TargetMode="External"/><Relationship Id="rId7" Type="http://schemas.openxmlformats.org/officeDocument/2006/relationships/hyperlink" Target="https://www.google.com/imgres?q=git%20logo&amp;imgurl=https%3A%2F%2Fgit-scm.com%2Fimages%2Flogos%2Fdownloads%2FGit-Icon-1788C.png&amp;imgrefurl=https%3A%2F%2Fgit-scm.com%2Fcommunity%2Flogos&amp;docid=CMTH9vchny6mPM&amp;tbnid=jpq4xLgv36ZQ1M&amp;vet=12ahUKEwjlx6X8muKSAxWKmmoFHdFvE2QQnPAOegQIIBAB..i&amp;w=383&amp;h=383&amp;hcb=2&amp;ved=2ahUKEwjlx6X8muKSAxWKmmoFHdFvE2QQnPAOegQIIBAB" TargetMode="External"/><Relationship Id="rId12" Type="http://schemas.openxmlformats.org/officeDocument/2006/relationships/hyperlink" Target="https://www.logo.wine/logo/GoDaddy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boots.com/story/lamp-stack-and-its-advantages" TargetMode="External"/><Relationship Id="rId11" Type="http://schemas.openxmlformats.org/officeDocument/2006/relationships/hyperlink" Target="https://en.wikipedia.org/wiki/DigitalOcean" TargetMode="External"/><Relationship Id="rId5" Type="http://schemas.openxmlformats.org/officeDocument/2006/relationships/hyperlink" Target="https://1000logos.net/zoom-logo/" TargetMode="External"/><Relationship Id="rId10" Type="http://schemas.openxmlformats.org/officeDocument/2006/relationships/hyperlink" Target="https://ul.gpii.net/content/mindview-7" TargetMode="External"/><Relationship Id="rId4" Type="http://schemas.openxmlformats.org/officeDocument/2006/relationships/hyperlink" Target="https://www.vecteezy.com/vector-art/6892625-discord-logo-icon-editorial-vector" TargetMode="External"/><Relationship Id="rId9" Type="http://schemas.openxmlformats.org/officeDocument/2006/relationships/hyperlink" Target="https://logovent.com/blog/chatgpt-logo-history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F71F8D-1253-AA47-B494-E9FBF7F356E1}"/>
              </a:ext>
            </a:extLst>
          </p:cNvPr>
          <p:cNvSpPr/>
          <p:nvPr/>
        </p:nvSpPr>
        <p:spPr>
          <a:xfrm>
            <a:off x="1161288" y="1289305"/>
            <a:ext cx="9921240" cy="4446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BB778-95C8-1319-CB28-1BC20270B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840" y="3507897"/>
            <a:ext cx="8708136" cy="2753042"/>
          </a:xfrm>
        </p:spPr>
        <p:txBody>
          <a:bodyPr>
            <a:normAutofit/>
          </a:bodyPr>
          <a:lstStyle/>
          <a:p>
            <a:endParaRPr lang="en-US">
              <a:latin typeface="Aptos Display" panose="020B0004020202020204" pitchFamily="34" charset="0"/>
            </a:endParaRPr>
          </a:p>
          <a:p>
            <a:r>
              <a:rPr lang="en-US">
                <a:latin typeface="Aptos Display" panose="020B0004020202020204" pitchFamily="34" charset="0"/>
              </a:rPr>
              <a:t>Team #1</a:t>
            </a:r>
          </a:p>
          <a:p>
            <a:endParaRPr lang="en-US">
              <a:latin typeface="Aptos Display" panose="020B0004020202020204" pitchFamily="34" charset="0"/>
            </a:endParaRPr>
          </a:p>
          <a:p>
            <a:r>
              <a:rPr lang="en-US">
                <a:latin typeface="Aptos Display" panose="020B0004020202020204" pitchFamily="34" charset="0"/>
              </a:rPr>
              <a:t>Processes for Object Oriented Software Development (COP 4331C) – Spring 2026 – Section 3 with Dr. Aashish </a:t>
            </a:r>
            <a:r>
              <a:rPr lang="en-US" err="1">
                <a:latin typeface="Aptos Display" panose="020B0004020202020204" pitchFamily="34" charset="0"/>
              </a:rPr>
              <a:t>Yadavally</a:t>
            </a:r>
            <a:endParaRPr lang="en-US">
              <a:latin typeface="Aptos Display" panose="020B00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0A0B5-CA26-F952-7937-44DF4C67B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908" y="1037478"/>
            <a:ext cx="9144000" cy="1278827"/>
          </a:xfrm>
        </p:spPr>
        <p:txBody>
          <a:bodyPr>
            <a:normAutofit/>
          </a:bodyPr>
          <a:lstStyle/>
          <a:p>
            <a:r>
              <a:rPr lang="en-US" sz="7300" b="1">
                <a:latin typeface="Aptos Display"/>
              </a:rPr>
              <a:t>COPY</a:t>
            </a:r>
            <a:endParaRPr lang="en-US" sz="5300" b="1">
              <a:latin typeface="Aptos Displa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296DF-0BE6-33D7-7D38-B4F18A8B208B}"/>
              </a:ext>
            </a:extLst>
          </p:cNvPr>
          <p:cNvSpPr txBox="1"/>
          <p:nvPr/>
        </p:nvSpPr>
        <p:spPr>
          <a:xfrm>
            <a:off x="1786128" y="2676900"/>
            <a:ext cx="8993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Aptos Display"/>
              </a:rPr>
              <a:t>The "ULTIMATE" Contact Manager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49646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118EBF-0324-65A1-1891-FD201EE8A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EEA7-50F4-23D9-79DF-5FFA2157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Artificial Intelligence (AI)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31673-F761-BA1F-9404-F896B3854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172" y="1690687"/>
            <a:ext cx="6218804" cy="4802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Even though AI is becoming mainstream in software development, we tried to minimize using it</a:t>
            </a:r>
          </a:p>
          <a:p>
            <a:pPr lvl="1"/>
            <a:r>
              <a:rPr lang="en-US"/>
              <a:t>We used ChatGPT for all AI inquires</a:t>
            </a:r>
          </a:p>
          <a:p>
            <a:pPr lvl="1"/>
            <a:r>
              <a:rPr lang="en-US"/>
              <a:t>When we did use it, we primarily used it for teaching</a:t>
            </a:r>
          </a:p>
          <a:p>
            <a:pPr lvl="1"/>
            <a:r>
              <a:rPr lang="en-US"/>
              <a:t>When we did use code generated by AI (which was about 5 times), we were sure to review it thoroughly and fill out an AI Disclosure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94643-F3A3-CF81-1A2C-C99BF2A9F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452" y="2287451"/>
            <a:ext cx="4473313" cy="248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2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EABAB-92F3-572A-D7D1-3EEB939BF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C11B4-C80B-7A22-6519-E111DA8F1300}"/>
              </a:ext>
            </a:extLst>
          </p:cNvPr>
          <p:cNvSpPr/>
          <p:nvPr/>
        </p:nvSpPr>
        <p:spPr>
          <a:xfrm>
            <a:off x="2797342" y="2752253"/>
            <a:ext cx="6900112" cy="868834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60CE0-F969-1C45-9FDF-A10F0E01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91" y="768350"/>
            <a:ext cx="11674763" cy="2852737"/>
          </a:xfrm>
        </p:spPr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Progression Timeline</a:t>
            </a:r>
          </a:p>
        </p:txBody>
      </p:sp>
    </p:spTree>
    <p:extLst>
      <p:ext uri="{BB962C8B-B14F-4D97-AF65-F5344CB8AC3E}">
        <p14:creationId xmlns:p14="http://schemas.microsoft.com/office/powerpoint/2010/main" val="2197280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EBB6A-E66B-BD4E-0088-42D876C38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08D-DD6F-F3C3-FE40-41C8ADF0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Gantt Chart</a:t>
            </a:r>
            <a:br>
              <a:rPr lang="en-US" b="1">
                <a:latin typeface="Aptos Display" panose="020B0004020202020204" pitchFamily="34" charset="0"/>
              </a:rPr>
            </a:br>
            <a:r>
              <a:rPr lang="en-US" i="1" err="1">
                <a:latin typeface="Aptos Display" panose="020B0004020202020204" pitchFamily="34" charset="0"/>
              </a:rPr>
              <a:t>MindView</a:t>
            </a:r>
            <a:br>
              <a:rPr lang="en-US" i="1">
                <a:latin typeface="Aptos Display" panose="020B0004020202020204" pitchFamily="34" charset="0"/>
              </a:rPr>
            </a:br>
            <a:br>
              <a:rPr lang="en-US" i="1">
                <a:latin typeface="Aptos Display" panose="020B0004020202020204" pitchFamily="34" charset="0"/>
              </a:rPr>
            </a:br>
            <a:endParaRPr lang="en-US" b="1">
              <a:latin typeface="Aptos Display" panose="020B0004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2AC80E9-3F73-F8A9-BE8E-183537CF1D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9" r="-753"/>
          <a:stretch>
            <a:fillRect/>
          </a:stretch>
        </p:blipFill>
        <p:spPr>
          <a:xfrm>
            <a:off x="5034013" y="269507"/>
            <a:ext cx="6477802" cy="630454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2D019-3235-07D4-6EF3-C74BDE516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We used a software called </a:t>
            </a:r>
            <a:r>
              <a:rPr lang="en-US" sz="1800" err="1"/>
              <a:t>MindView</a:t>
            </a:r>
            <a:r>
              <a:rPr lang="en-US" sz="1800"/>
              <a:t> to create our Gantt Chart.</a:t>
            </a:r>
            <a:endParaRPr lang="en-US" sz="180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ym typeface="Wingdings" panose="05000000000000000000" pitchFamily="2" charset="2"/>
              </a:rPr>
              <a:t>Although our complete Gantt Chart is on this slide, we will go through each portion (and show the relevant charts) on the next few slides.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B0F0"/>
                </a:solidFill>
                <a:sym typeface="Wingdings" panose="05000000000000000000" pitchFamily="2" charset="2"/>
              </a:rPr>
              <a:t>Note that in all the following slides: The “Color Key” links colors to team-member in order of appearance</a:t>
            </a:r>
            <a:endParaRPr lang="en-US" sz="1800">
              <a:solidFill>
                <a:srgbClr val="00B0F0"/>
              </a:solidFill>
            </a:endParaRPr>
          </a:p>
          <a:p>
            <a:endParaRPr lang="en-US" sz="1800"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66BDB-C26E-E571-63E0-57B3ABF2C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10" y="1229609"/>
            <a:ext cx="827791" cy="8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9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CFF96-F9AA-DF5F-EF9E-B540733B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9429F0-0353-F749-DD97-6A7A56608BB0}"/>
              </a:ext>
            </a:extLst>
          </p:cNvPr>
          <p:cNvSpPr/>
          <p:nvPr/>
        </p:nvSpPr>
        <p:spPr>
          <a:xfrm>
            <a:off x="1307592" y="621792"/>
            <a:ext cx="9619488" cy="74980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A00C1-ED1D-5017-733A-C4B40F45B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6" y="1893750"/>
            <a:ext cx="12192000" cy="275347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9B050E2-A6C3-E1D9-654F-454FDDD0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ptos Display" panose="020B0004020202020204" pitchFamily="34" charset="0"/>
              </a:rPr>
              <a:t>Gantt Chart - </a:t>
            </a:r>
            <a:r>
              <a:rPr lang="en-US" b="1">
                <a:latin typeface="Aptos Display" panose="020B0004020202020204" pitchFamily="34" charset="0"/>
              </a:rPr>
              <a:t>Phase #1: </a:t>
            </a:r>
            <a:r>
              <a:rPr lang="en-US" i="1">
                <a:latin typeface="Aptos Display" panose="020B0004020202020204" pitchFamily="34" charset="0"/>
              </a:rPr>
              <a:t>Preliminary Tasks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62923F-8394-A0AD-F5F7-3FC385D8F786}"/>
              </a:ext>
            </a:extLst>
          </p:cNvPr>
          <p:cNvGrpSpPr/>
          <p:nvPr/>
        </p:nvGrpSpPr>
        <p:grpSpPr>
          <a:xfrm>
            <a:off x="3887724" y="4741644"/>
            <a:ext cx="6528816" cy="2771845"/>
            <a:chOff x="3887724" y="4814922"/>
            <a:chExt cx="6528816" cy="28623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98272F-EC11-9669-D3F4-E9C9290B5278}"/>
                </a:ext>
              </a:extLst>
            </p:cNvPr>
            <p:cNvSpPr>
              <a:spLocks/>
            </p:cNvSpPr>
            <p:nvPr/>
          </p:nvSpPr>
          <p:spPr>
            <a:xfrm>
              <a:off x="3887724" y="4814922"/>
              <a:ext cx="5512308" cy="2043078"/>
            </a:xfrm>
            <a:prstGeom prst="rect">
              <a:avLst/>
            </a:prstGeom>
            <a:solidFill>
              <a:schemeClr val="bg2">
                <a:lumMod val="75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0A15BF-13EE-1826-E5E6-06DE1BE72D97}"/>
                </a:ext>
              </a:extLst>
            </p:cNvPr>
            <p:cNvSpPr txBox="1">
              <a:spLocks/>
            </p:cNvSpPr>
            <p:nvPr/>
          </p:nvSpPr>
          <p:spPr>
            <a:xfrm>
              <a:off x="4088892" y="4814922"/>
              <a:ext cx="632764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Color Key for Gantt Chart – </a:t>
              </a:r>
              <a:r>
                <a:rPr lang="en-US" b="1"/>
                <a:t>Phase #1:</a:t>
              </a:r>
              <a:r>
                <a:rPr lang="en-US"/>
                <a:t> </a:t>
              </a:r>
              <a:r>
                <a:rPr lang="en-US" i="1"/>
                <a:t>Preliminary Tasks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FFFF2D"/>
                  </a:solidFill>
                </a:rPr>
                <a:t>Yellow</a:t>
              </a:r>
              <a:r>
                <a:rPr lang="en-US">
                  <a:solidFill>
                    <a:srgbClr val="FFFF2D"/>
                  </a:solidFill>
                </a:rPr>
                <a:t> = </a:t>
              </a:r>
              <a:r>
                <a:rPr lang="en-US" u="sng">
                  <a:solidFill>
                    <a:srgbClr val="FFFF2D"/>
                  </a:solidFill>
                </a:rPr>
                <a:t>Overall Project Timeline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0A696D"/>
                  </a:solidFill>
                </a:rPr>
                <a:t>Turquoise</a:t>
              </a:r>
              <a:r>
                <a:rPr lang="en-US">
                  <a:solidFill>
                    <a:srgbClr val="0A696D"/>
                  </a:solidFill>
                </a:rPr>
                <a:t> = A </a:t>
              </a:r>
              <a:r>
                <a:rPr lang="en-US" u="sng">
                  <a:solidFill>
                    <a:srgbClr val="0A696D"/>
                  </a:solidFill>
                </a:rPr>
                <a:t>Main Phase Timeline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000000"/>
                  </a:solidFill>
                </a:rPr>
                <a:t>Black</a:t>
              </a:r>
              <a:r>
                <a:rPr lang="en-US">
                  <a:solidFill>
                    <a:srgbClr val="000000"/>
                  </a:solidFill>
                </a:rPr>
                <a:t> = A Task Completed by </a:t>
              </a:r>
              <a:r>
                <a:rPr lang="en-US" b="1" u="sng">
                  <a:solidFill>
                    <a:srgbClr val="000000"/>
                  </a:solidFill>
                </a:rPr>
                <a:t>Everyone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692697"/>
                  </a:solidFill>
                </a:rPr>
                <a:t>Purple</a:t>
              </a:r>
              <a:r>
                <a:rPr lang="en-US">
                  <a:solidFill>
                    <a:srgbClr val="692697"/>
                  </a:solidFill>
                </a:rPr>
                <a:t> = A Task Completed by </a:t>
              </a:r>
              <a:r>
                <a:rPr lang="en-US" b="1" u="sng">
                  <a:solidFill>
                    <a:srgbClr val="692697"/>
                  </a:solidFill>
                </a:rPr>
                <a:t>Noah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2EBD73"/>
                  </a:solidFill>
                </a:rPr>
                <a:t>Green</a:t>
              </a:r>
              <a:r>
                <a:rPr lang="en-US" i="1">
                  <a:solidFill>
                    <a:srgbClr val="2EBD73"/>
                  </a:solidFill>
                </a:rPr>
                <a:t> </a:t>
              </a:r>
              <a:r>
                <a:rPr lang="en-US">
                  <a:solidFill>
                    <a:srgbClr val="2EBD73"/>
                  </a:solidFill>
                </a:rPr>
                <a:t>=</a:t>
              </a:r>
              <a:r>
                <a:rPr lang="en-US" i="1">
                  <a:solidFill>
                    <a:srgbClr val="2EBD73"/>
                  </a:solidFill>
                </a:rPr>
                <a:t> </a:t>
              </a:r>
              <a:r>
                <a:rPr lang="en-US">
                  <a:solidFill>
                    <a:srgbClr val="2EBD73"/>
                  </a:solidFill>
                </a:rPr>
                <a:t>A Task Completed by </a:t>
              </a:r>
              <a:r>
                <a:rPr lang="en-US" b="1" u="sng">
                  <a:solidFill>
                    <a:srgbClr val="2EBD73"/>
                  </a:solidFill>
                </a:rPr>
                <a:t>Benjamin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42C2F3"/>
                  </a:solidFill>
                </a:rPr>
                <a:t>Blue</a:t>
              </a:r>
              <a:r>
                <a:rPr lang="en-US" i="1">
                  <a:solidFill>
                    <a:srgbClr val="42C2F3"/>
                  </a:solidFill>
                </a:rPr>
                <a:t> </a:t>
              </a:r>
              <a:r>
                <a:rPr lang="en-US">
                  <a:solidFill>
                    <a:srgbClr val="42C2F3"/>
                  </a:solidFill>
                </a:rPr>
                <a:t>=</a:t>
              </a:r>
              <a:r>
                <a:rPr lang="en-US" i="1">
                  <a:solidFill>
                    <a:srgbClr val="42C2F3"/>
                  </a:solidFill>
                </a:rPr>
                <a:t> </a:t>
              </a:r>
              <a:r>
                <a:rPr lang="en-US">
                  <a:solidFill>
                    <a:srgbClr val="42C2F3"/>
                  </a:solidFill>
                </a:rPr>
                <a:t>A Task Completed by </a:t>
              </a:r>
              <a:r>
                <a:rPr lang="en-US" b="1" u="sng">
                  <a:solidFill>
                    <a:srgbClr val="42C2F3"/>
                  </a:solidFill>
                </a:rPr>
                <a:t>Adam</a:t>
              </a:r>
            </a:p>
            <a:p>
              <a:pPr algn="ctr"/>
              <a:endParaRPr lang="en-US" i="1">
                <a:solidFill>
                  <a:srgbClr val="2EBD73"/>
                </a:solidFill>
              </a:endParaRPr>
            </a:p>
            <a:p>
              <a:pPr algn="ctr"/>
              <a:endParaRPr lang="en-US" i="1">
                <a:solidFill>
                  <a:srgbClr val="000000"/>
                </a:solidFill>
              </a:endParaRPr>
            </a:p>
            <a:p>
              <a:pPr algn="ctr"/>
              <a:endParaRPr lang="en-US" i="1">
                <a:solidFill>
                  <a:srgbClr val="FFFF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91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00C9AC-0BB0-B124-8F67-D6E05BBF5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BB540A-1CDD-B97B-0089-380BC53218A0}"/>
              </a:ext>
            </a:extLst>
          </p:cNvPr>
          <p:cNvSpPr/>
          <p:nvPr/>
        </p:nvSpPr>
        <p:spPr>
          <a:xfrm>
            <a:off x="704088" y="410845"/>
            <a:ext cx="10916412" cy="13255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5195D8-E783-DEC6-69AA-5CA18350C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10845"/>
            <a:ext cx="11049000" cy="1325563"/>
          </a:xfrm>
        </p:spPr>
        <p:txBody>
          <a:bodyPr/>
          <a:lstStyle/>
          <a:p>
            <a:pPr algn="ctr"/>
            <a:r>
              <a:rPr lang="en-US">
                <a:latin typeface="Aptos Display" panose="020B0004020202020204" pitchFamily="34" charset="0"/>
              </a:rPr>
              <a:t>Gantt Chart - </a:t>
            </a:r>
            <a:r>
              <a:rPr lang="en-US" b="1">
                <a:latin typeface="Aptos Display" panose="020B0004020202020204" pitchFamily="34" charset="0"/>
              </a:rPr>
              <a:t>Phase #2: </a:t>
            </a:r>
            <a:r>
              <a:rPr lang="en-US" i="1">
                <a:latin typeface="Aptos Display" panose="020B0004020202020204" pitchFamily="34" charset="0"/>
              </a:rPr>
              <a:t>The Core Development Part #1: Planting The Foundation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6808D-FEE9-4692-D589-23C32503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5978"/>
          <a:stretch>
            <a:fillRect/>
          </a:stretch>
        </p:blipFill>
        <p:spPr>
          <a:xfrm>
            <a:off x="0" y="2399894"/>
            <a:ext cx="12192000" cy="21812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A3D090-CCC4-DF1D-D9A6-9897D5AB4509}"/>
              </a:ext>
            </a:extLst>
          </p:cNvPr>
          <p:cNvGrpSpPr/>
          <p:nvPr/>
        </p:nvGrpSpPr>
        <p:grpSpPr>
          <a:xfrm>
            <a:off x="1677256" y="4686906"/>
            <a:ext cx="8970076" cy="2585323"/>
            <a:chOff x="4088892" y="4814922"/>
            <a:chExt cx="6327648" cy="25853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3A56C5-FEAB-378C-48F2-D0DB5991E99D}"/>
                </a:ext>
              </a:extLst>
            </p:cNvPr>
            <p:cNvSpPr>
              <a:spLocks/>
            </p:cNvSpPr>
            <p:nvPr/>
          </p:nvSpPr>
          <p:spPr>
            <a:xfrm>
              <a:off x="4088892" y="4814922"/>
              <a:ext cx="6327648" cy="1751105"/>
            </a:xfrm>
            <a:prstGeom prst="rect">
              <a:avLst/>
            </a:prstGeom>
            <a:solidFill>
              <a:schemeClr val="bg2">
                <a:lumMod val="75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A1C95A-64BC-88A9-11C8-4F298AE71AB6}"/>
                </a:ext>
              </a:extLst>
            </p:cNvPr>
            <p:cNvSpPr txBox="1">
              <a:spLocks/>
            </p:cNvSpPr>
            <p:nvPr/>
          </p:nvSpPr>
          <p:spPr>
            <a:xfrm>
              <a:off x="4088892" y="4814922"/>
              <a:ext cx="632764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Color Key for Gantt Chart – </a:t>
              </a:r>
              <a:r>
                <a:rPr lang="en-US" b="1"/>
                <a:t>Phase #2:</a:t>
              </a:r>
              <a:r>
                <a:rPr lang="en-US"/>
                <a:t> </a:t>
              </a:r>
              <a:r>
                <a:rPr lang="en-US" i="1"/>
                <a:t>The Core Development, Part #1: Planting The Foundation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0A696D"/>
                  </a:solidFill>
                </a:rPr>
                <a:t>Turquoise</a:t>
              </a:r>
              <a:r>
                <a:rPr lang="en-US">
                  <a:solidFill>
                    <a:srgbClr val="0A696D"/>
                  </a:solidFill>
                </a:rPr>
                <a:t> = A </a:t>
              </a:r>
              <a:r>
                <a:rPr lang="en-US" u="sng">
                  <a:solidFill>
                    <a:srgbClr val="0A696D"/>
                  </a:solidFill>
                </a:rPr>
                <a:t>Main-Phase Timeline</a:t>
              </a:r>
              <a:endParaRPr lang="en-US">
                <a:solidFill>
                  <a:srgbClr val="0A696D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0D116B"/>
                  </a:solidFill>
                </a:rPr>
                <a:t>Navy Blue = </a:t>
              </a:r>
              <a:r>
                <a:rPr lang="en-US">
                  <a:solidFill>
                    <a:srgbClr val="0D116B"/>
                  </a:solidFill>
                </a:rPr>
                <a:t>A </a:t>
              </a:r>
              <a:r>
                <a:rPr lang="en-US" u="sng">
                  <a:solidFill>
                    <a:srgbClr val="0D116B"/>
                  </a:solidFill>
                </a:rPr>
                <a:t>Sub-Phase Timeline</a:t>
              </a:r>
              <a:endParaRPr lang="en-US" b="1" u="sng">
                <a:solidFill>
                  <a:srgbClr val="0D116B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FFCD56"/>
                  </a:solidFill>
                </a:rPr>
                <a:t>Orange</a:t>
              </a:r>
              <a:r>
                <a:rPr lang="en-US">
                  <a:solidFill>
                    <a:srgbClr val="FFCD56"/>
                  </a:solidFill>
                </a:rPr>
                <a:t> = A Task Completed by </a:t>
              </a:r>
              <a:r>
                <a:rPr lang="en-US" b="1" u="sng">
                  <a:solidFill>
                    <a:srgbClr val="FFCD56"/>
                  </a:solidFill>
                </a:rPr>
                <a:t>Darren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42C2F3"/>
                  </a:solidFill>
                </a:rPr>
                <a:t>Blue</a:t>
              </a:r>
              <a:r>
                <a:rPr lang="en-US" i="1">
                  <a:solidFill>
                    <a:srgbClr val="42C2F3"/>
                  </a:solidFill>
                </a:rPr>
                <a:t> </a:t>
              </a:r>
              <a:r>
                <a:rPr lang="en-US">
                  <a:solidFill>
                    <a:srgbClr val="42C2F3"/>
                  </a:solidFill>
                </a:rPr>
                <a:t>=</a:t>
              </a:r>
              <a:r>
                <a:rPr lang="en-US" i="1">
                  <a:solidFill>
                    <a:srgbClr val="42C2F3"/>
                  </a:solidFill>
                </a:rPr>
                <a:t> </a:t>
              </a:r>
              <a:r>
                <a:rPr lang="en-US">
                  <a:solidFill>
                    <a:srgbClr val="42C2F3"/>
                  </a:solidFill>
                </a:rPr>
                <a:t>A Task Completed by </a:t>
              </a:r>
              <a:r>
                <a:rPr lang="en-US" b="1" u="sng">
                  <a:solidFill>
                    <a:srgbClr val="42C2F3"/>
                  </a:solidFill>
                </a:rPr>
                <a:t>Adam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000000"/>
                  </a:solidFill>
                </a:rPr>
                <a:t>Black</a:t>
              </a:r>
              <a:r>
                <a:rPr lang="en-US">
                  <a:solidFill>
                    <a:srgbClr val="000000"/>
                  </a:solidFill>
                </a:rPr>
                <a:t> = A Task Completed by </a:t>
              </a:r>
              <a:r>
                <a:rPr lang="en-US" b="1" u="sng">
                  <a:solidFill>
                    <a:srgbClr val="000000"/>
                  </a:solidFill>
                </a:rPr>
                <a:t>Everyone</a:t>
              </a:r>
              <a:endParaRPr lang="en-US" b="1" u="sng">
                <a:solidFill>
                  <a:srgbClr val="42C2F3"/>
                </a:solidFill>
              </a:endParaRPr>
            </a:p>
            <a:p>
              <a:pPr algn="ctr"/>
              <a:endParaRPr lang="en-US" i="1">
                <a:solidFill>
                  <a:srgbClr val="2EBD73"/>
                </a:solidFill>
              </a:endParaRPr>
            </a:p>
            <a:p>
              <a:pPr algn="ctr"/>
              <a:endParaRPr lang="en-US" i="1">
                <a:solidFill>
                  <a:srgbClr val="000000"/>
                </a:solidFill>
              </a:endParaRPr>
            </a:p>
            <a:p>
              <a:pPr algn="ctr"/>
              <a:endParaRPr lang="en-US" i="1">
                <a:solidFill>
                  <a:srgbClr val="FFFF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55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FEB6D-10F9-DA55-4064-D460A9F4F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68DFC1-3DDB-C7D9-2D07-E14C93CEC21B}"/>
              </a:ext>
            </a:extLst>
          </p:cNvPr>
          <p:cNvSpPr/>
          <p:nvPr/>
        </p:nvSpPr>
        <p:spPr>
          <a:xfrm>
            <a:off x="0" y="3644024"/>
            <a:ext cx="4890053" cy="3213976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BBD8C8-675B-E081-6807-C55D4D5747A2}"/>
              </a:ext>
            </a:extLst>
          </p:cNvPr>
          <p:cNvSpPr/>
          <p:nvPr/>
        </p:nvSpPr>
        <p:spPr>
          <a:xfrm>
            <a:off x="704088" y="410845"/>
            <a:ext cx="10916412" cy="13255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A6696D-587C-CD79-1853-9EFBA66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10845"/>
            <a:ext cx="11049000" cy="1325563"/>
          </a:xfrm>
        </p:spPr>
        <p:txBody>
          <a:bodyPr/>
          <a:lstStyle/>
          <a:p>
            <a:pPr algn="ctr"/>
            <a:r>
              <a:rPr lang="en-US">
                <a:latin typeface="Aptos Display" panose="020B0004020202020204" pitchFamily="34" charset="0"/>
              </a:rPr>
              <a:t>Gantt Chart - </a:t>
            </a:r>
            <a:r>
              <a:rPr lang="en-US" b="1">
                <a:latin typeface="Aptos Display" panose="020B0004020202020204" pitchFamily="34" charset="0"/>
              </a:rPr>
              <a:t>Phase #2: </a:t>
            </a:r>
            <a:r>
              <a:rPr lang="en-US" i="1">
                <a:latin typeface="Aptos Display" panose="020B0004020202020204" pitchFamily="34" charset="0"/>
              </a:rPr>
              <a:t>The Core Development Part #2: Building to Full Functionality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405C7-1FDB-76E2-A066-A0763A69D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0053" y="2181450"/>
            <a:ext cx="7301947" cy="3032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EC9BCA-1E1E-8C78-FC4C-8E57B0FB990B}"/>
              </a:ext>
            </a:extLst>
          </p:cNvPr>
          <p:cNvSpPr txBox="1"/>
          <p:nvPr/>
        </p:nvSpPr>
        <p:spPr>
          <a:xfrm>
            <a:off x="0" y="3644024"/>
            <a:ext cx="52410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Color Key for Gantt Chart – </a:t>
            </a:r>
            <a:r>
              <a:rPr lang="en-US" b="1"/>
              <a:t>Phase #2:</a:t>
            </a:r>
            <a:r>
              <a:rPr lang="en-US"/>
              <a:t> </a:t>
            </a:r>
            <a:r>
              <a:rPr lang="en-US" i="1"/>
              <a:t>The Core Development, Part #2: Building to Full Functionality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A696D"/>
                </a:solidFill>
              </a:rPr>
              <a:t>Turquoise</a:t>
            </a:r>
            <a:r>
              <a:rPr lang="en-US">
                <a:solidFill>
                  <a:srgbClr val="0A696D"/>
                </a:solidFill>
              </a:rPr>
              <a:t> = A </a:t>
            </a:r>
            <a:r>
              <a:rPr lang="en-US" u="sng">
                <a:solidFill>
                  <a:srgbClr val="0A696D"/>
                </a:solidFill>
              </a:rPr>
              <a:t>Main-Phase Timeline</a:t>
            </a:r>
            <a:endParaRPr lang="en-US">
              <a:solidFill>
                <a:srgbClr val="0A696D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D116B"/>
                </a:solidFill>
              </a:rPr>
              <a:t>Navy Blue = </a:t>
            </a:r>
            <a:r>
              <a:rPr lang="en-US">
                <a:solidFill>
                  <a:srgbClr val="0D116B"/>
                </a:solidFill>
              </a:rPr>
              <a:t>A </a:t>
            </a:r>
            <a:r>
              <a:rPr lang="en-US" u="sng">
                <a:solidFill>
                  <a:srgbClr val="0D116B"/>
                </a:solidFill>
              </a:rPr>
              <a:t>Sub-Phase Timeline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692697"/>
                </a:solidFill>
              </a:rPr>
              <a:t>Purple</a:t>
            </a:r>
            <a:r>
              <a:rPr lang="en-US">
                <a:solidFill>
                  <a:srgbClr val="692697"/>
                </a:solidFill>
              </a:rPr>
              <a:t> = A Task Completed by </a:t>
            </a:r>
            <a:r>
              <a:rPr lang="en-US" b="1" u="sng">
                <a:solidFill>
                  <a:srgbClr val="692697"/>
                </a:solidFill>
              </a:rPr>
              <a:t>Noah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FF"/>
                </a:solidFill>
              </a:rPr>
              <a:t>Pink</a:t>
            </a:r>
            <a:r>
              <a:rPr lang="en-US">
                <a:solidFill>
                  <a:srgbClr val="FF00FF"/>
                </a:solidFill>
              </a:rPr>
              <a:t> = A Task Completed by </a:t>
            </a:r>
            <a:r>
              <a:rPr lang="en-US" b="1" u="sng">
                <a:solidFill>
                  <a:srgbClr val="FF00FF"/>
                </a:solidFill>
              </a:rPr>
              <a:t>Andrew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42C2F3"/>
                </a:solidFill>
              </a:rPr>
              <a:t>Blue</a:t>
            </a:r>
            <a:r>
              <a:rPr lang="en-US" i="1">
                <a:solidFill>
                  <a:srgbClr val="42C2F3"/>
                </a:solidFill>
              </a:rPr>
              <a:t> </a:t>
            </a:r>
            <a:r>
              <a:rPr lang="en-US">
                <a:solidFill>
                  <a:srgbClr val="42C2F3"/>
                </a:solidFill>
              </a:rPr>
              <a:t>=</a:t>
            </a:r>
            <a:r>
              <a:rPr lang="en-US" i="1">
                <a:solidFill>
                  <a:srgbClr val="42C2F3"/>
                </a:solidFill>
              </a:rPr>
              <a:t> </a:t>
            </a:r>
            <a:r>
              <a:rPr lang="en-US">
                <a:solidFill>
                  <a:srgbClr val="42C2F3"/>
                </a:solidFill>
              </a:rPr>
              <a:t>A Task Completed by </a:t>
            </a:r>
            <a:r>
              <a:rPr lang="en-US" b="1" u="sng">
                <a:solidFill>
                  <a:srgbClr val="42C2F3"/>
                </a:solidFill>
              </a:rPr>
              <a:t>Adam</a:t>
            </a:r>
            <a:endParaRPr lang="en-US" b="1">
              <a:solidFill>
                <a:srgbClr val="00FFFF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FFFF"/>
                </a:solidFill>
              </a:rPr>
              <a:t>Ice Blue</a:t>
            </a:r>
            <a:r>
              <a:rPr lang="en-US">
                <a:solidFill>
                  <a:srgbClr val="00FFFF"/>
                </a:solidFill>
              </a:rPr>
              <a:t> = A Task Completed by </a:t>
            </a:r>
            <a:r>
              <a:rPr lang="en-US" b="1" u="sng">
                <a:solidFill>
                  <a:srgbClr val="00FFFF"/>
                </a:solidFill>
              </a:rPr>
              <a:t>Pranav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CD56"/>
                </a:solidFill>
              </a:rPr>
              <a:t>Orange</a:t>
            </a:r>
            <a:r>
              <a:rPr lang="en-US">
                <a:solidFill>
                  <a:srgbClr val="FFCD56"/>
                </a:solidFill>
              </a:rPr>
              <a:t> = A Task Completed by </a:t>
            </a:r>
            <a:r>
              <a:rPr lang="en-US" b="1" u="sng">
                <a:solidFill>
                  <a:srgbClr val="FFCD56"/>
                </a:solidFill>
              </a:rPr>
              <a:t>Darren</a:t>
            </a:r>
            <a:endParaRPr lang="en-US" b="1" u="sng">
              <a:solidFill>
                <a:srgbClr val="692697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Black</a:t>
            </a:r>
            <a:r>
              <a:rPr lang="en-US">
                <a:solidFill>
                  <a:srgbClr val="000000"/>
                </a:solidFill>
              </a:rPr>
              <a:t> = A Task Completed by </a:t>
            </a:r>
            <a:r>
              <a:rPr lang="en-US" b="1" u="sng">
                <a:solidFill>
                  <a:srgbClr val="000000"/>
                </a:solidFill>
              </a:rPr>
              <a:t>Everyone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EBD73"/>
                </a:solidFill>
              </a:rPr>
              <a:t>Green</a:t>
            </a:r>
            <a:r>
              <a:rPr lang="en-US" i="1">
                <a:solidFill>
                  <a:srgbClr val="2EBD73"/>
                </a:solidFill>
              </a:rPr>
              <a:t> </a:t>
            </a:r>
            <a:r>
              <a:rPr lang="en-US">
                <a:solidFill>
                  <a:srgbClr val="2EBD73"/>
                </a:solidFill>
              </a:rPr>
              <a:t>=</a:t>
            </a:r>
            <a:r>
              <a:rPr lang="en-US" i="1">
                <a:solidFill>
                  <a:srgbClr val="2EBD73"/>
                </a:solidFill>
              </a:rPr>
              <a:t> </a:t>
            </a:r>
            <a:r>
              <a:rPr lang="en-US">
                <a:solidFill>
                  <a:srgbClr val="2EBD73"/>
                </a:solidFill>
              </a:rPr>
              <a:t>A Task Completed by </a:t>
            </a:r>
            <a:r>
              <a:rPr lang="en-US" b="1" u="sng">
                <a:solidFill>
                  <a:srgbClr val="2EBD73"/>
                </a:solidFill>
              </a:rPr>
              <a:t>Benjamin</a:t>
            </a:r>
          </a:p>
        </p:txBody>
      </p:sp>
    </p:spTree>
    <p:extLst>
      <p:ext uri="{BB962C8B-B14F-4D97-AF65-F5344CB8AC3E}">
        <p14:creationId xmlns:p14="http://schemas.microsoft.com/office/powerpoint/2010/main" val="46420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6E42F-E427-5D90-B04F-29888B21A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18C2A8-64A0-A435-6FD0-C3E276BFDCC0}"/>
              </a:ext>
            </a:extLst>
          </p:cNvPr>
          <p:cNvSpPr/>
          <p:nvPr/>
        </p:nvSpPr>
        <p:spPr>
          <a:xfrm>
            <a:off x="3054096" y="4700626"/>
            <a:ext cx="7891272" cy="2075078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63AC4-EB92-D4D3-604D-7998CCBAED82}"/>
              </a:ext>
            </a:extLst>
          </p:cNvPr>
          <p:cNvSpPr/>
          <p:nvPr/>
        </p:nvSpPr>
        <p:spPr>
          <a:xfrm>
            <a:off x="1728216" y="347788"/>
            <a:ext cx="8705088" cy="132556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5AB26-64A0-C802-4947-97E7A75D9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4514" y="1747116"/>
            <a:ext cx="9579454" cy="287974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663100-5A4A-121C-F9F6-98CAA9F2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47789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Aptos Display" panose="020B0004020202020204" pitchFamily="34" charset="0"/>
              </a:rPr>
              <a:t>Gantt Chart - </a:t>
            </a:r>
            <a:r>
              <a:rPr lang="en-US" b="1">
                <a:latin typeface="Aptos Display" panose="020B0004020202020204" pitchFamily="34" charset="0"/>
              </a:rPr>
              <a:t>Phase #3: </a:t>
            </a:r>
            <a:r>
              <a:rPr lang="en-US" i="1">
                <a:latin typeface="Aptos Display" panose="020B0004020202020204" pitchFamily="34" charset="0"/>
              </a:rPr>
              <a:t>Add Finishing Touches to Prepare and Present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A4510-A5BD-A6E5-6DCD-90801DE4A2FC}"/>
              </a:ext>
            </a:extLst>
          </p:cNvPr>
          <p:cNvSpPr txBox="1"/>
          <p:nvPr/>
        </p:nvSpPr>
        <p:spPr>
          <a:xfrm>
            <a:off x="3111246" y="4700628"/>
            <a:ext cx="82913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Color Key for Gantt Chart – </a:t>
            </a:r>
            <a:r>
              <a:rPr lang="en-US" b="1"/>
              <a:t>Phase #3:</a:t>
            </a:r>
            <a:r>
              <a:rPr lang="en-US"/>
              <a:t> </a:t>
            </a:r>
            <a:r>
              <a:rPr lang="en-US" i="1"/>
              <a:t>Add Finishing Touches to Prepare and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2D"/>
                </a:solidFill>
              </a:rPr>
              <a:t>Yellow</a:t>
            </a:r>
            <a:r>
              <a:rPr lang="en-US">
                <a:solidFill>
                  <a:srgbClr val="FFFF2D"/>
                </a:solidFill>
              </a:rPr>
              <a:t> = </a:t>
            </a:r>
            <a:r>
              <a:rPr lang="en-US" u="sng">
                <a:solidFill>
                  <a:srgbClr val="FFFF2D"/>
                </a:solidFill>
              </a:rPr>
              <a:t>Overall Project 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A696D"/>
                </a:solidFill>
              </a:rPr>
              <a:t>Turquoise</a:t>
            </a:r>
            <a:r>
              <a:rPr lang="en-US">
                <a:solidFill>
                  <a:srgbClr val="0A696D"/>
                </a:solidFill>
              </a:rPr>
              <a:t> = A </a:t>
            </a:r>
            <a:r>
              <a:rPr lang="en-US" u="sng">
                <a:solidFill>
                  <a:srgbClr val="0A696D"/>
                </a:solidFill>
              </a:rPr>
              <a:t>Main Phase Timeline</a:t>
            </a:r>
            <a:endParaRPr lang="en-US" u="sng">
              <a:solidFill>
                <a:srgbClr val="FFFF2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42C2F3"/>
                </a:solidFill>
              </a:rPr>
              <a:t>Blue</a:t>
            </a:r>
            <a:r>
              <a:rPr lang="en-US" i="1">
                <a:solidFill>
                  <a:srgbClr val="42C2F3"/>
                </a:solidFill>
              </a:rPr>
              <a:t> </a:t>
            </a:r>
            <a:r>
              <a:rPr lang="en-US">
                <a:solidFill>
                  <a:srgbClr val="42C2F3"/>
                </a:solidFill>
              </a:rPr>
              <a:t>=</a:t>
            </a:r>
            <a:r>
              <a:rPr lang="en-US" i="1">
                <a:solidFill>
                  <a:srgbClr val="42C2F3"/>
                </a:solidFill>
              </a:rPr>
              <a:t> </a:t>
            </a:r>
            <a:r>
              <a:rPr lang="en-US">
                <a:solidFill>
                  <a:srgbClr val="42C2F3"/>
                </a:solidFill>
              </a:rPr>
              <a:t>A Task Completed by </a:t>
            </a:r>
            <a:r>
              <a:rPr lang="en-US" b="1" u="sng">
                <a:solidFill>
                  <a:srgbClr val="42C2F3"/>
                </a:solidFill>
              </a:rPr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Black</a:t>
            </a:r>
            <a:r>
              <a:rPr lang="en-US">
                <a:solidFill>
                  <a:srgbClr val="000000"/>
                </a:solidFill>
              </a:rPr>
              <a:t> = A Task Completed by </a:t>
            </a:r>
            <a:r>
              <a:rPr lang="en-US" b="1" u="sng">
                <a:solidFill>
                  <a:srgbClr val="000000"/>
                </a:solidFill>
              </a:rPr>
              <a:t>Everyone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CD56"/>
                </a:solidFill>
              </a:rPr>
              <a:t>Orange</a:t>
            </a:r>
            <a:r>
              <a:rPr lang="en-US">
                <a:solidFill>
                  <a:srgbClr val="FFCD56"/>
                </a:solidFill>
              </a:rPr>
              <a:t> = A Task Completed by </a:t>
            </a:r>
            <a:r>
              <a:rPr lang="en-US" b="1" u="sng">
                <a:solidFill>
                  <a:srgbClr val="FFCD56"/>
                </a:solidFill>
              </a:rPr>
              <a:t>Darren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FF"/>
                </a:solidFill>
              </a:rPr>
              <a:t>Pink</a:t>
            </a:r>
            <a:r>
              <a:rPr lang="en-US">
                <a:solidFill>
                  <a:srgbClr val="FF00FF"/>
                </a:solidFill>
              </a:rPr>
              <a:t> = A Task Completed by </a:t>
            </a:r>
            <a:r>
              <a:rPr lang="en-US" b="1" u="sng">
                <a:solidFill>
                  <a:srgbClr val="FF00FF"/>
                </a:solidFill>
              </a:rPr>
              <a:t>Andrew</a:t>
            </a:r>
            <a:endParaRPr lang="en-US" b="1" u="sng">
              <a:solidFill>
                <a:srgbClr val="000000"/>
              </a:solidFill>
            </a:endParaRPr>
          </a:p>
          <a:p>
            <a:pPr algn="ctr"/>
            <a:endParaRPr lang="en-US" i="1">
              <a:solidFill>
                <a:srgbClr val="2EBD73"/>
              </a:solidFill>
            </a:endParaRPr>
          </a:p>
          <a:p>
            <a:pPr algn="ctr"/>
            <a:endParaRPr lang="en-US" i="1">
              <a:solidFill>
                <a:srgbClr val="000000"/>
              </a:solidFill>
            </a:endParaRPr>
          </a:p>
          <a:p>
            <a:pPr algn="ctr"/>
            <a:endParaRPr lang="en-US" i="1">
              <a:solidFill>
                <a:srgbClr val="FFFF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66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3B6282-AA07-258E-936F-F4A2A39CE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79165B-38C3-45F1-3BF1-B384AC425EC4}"/>
              </a:ext>
            </a:extLst>
          </p:cNvPr>
          <p:cNvSpPr/>
          <p:nvPr/>
        </p:nvSpPr>
        <p:spPr>
          <a:xfrm>
            <a:off x="1307592" y="621792"/>
            <a:ext cx="9619488" cy="74980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29275-B6A9-BB52-36CC-E41E12DC6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81" y="2375634"/>
            <a:ext cx="11999595" cy="193750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6E3CC6E-CCEF-5048-B248-C30B84FC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ptos Display" panose="020B0004020202020204" pitchFamily="34" charset="0"/>
              </a:rPr>
              <a:t>Gantt Chart - </a:t>
            </a:r>
            <a:r>
              <a:rPr lang="en-US" b="1">
                <a:latin typeface="Aptos Display" panose="020B0004020202020204" pitchFamily="34" charset="0"/>
              </a:rPr>
              <a:t>Phase #4: </a:t>
            </a:r>
            <a:r>
              <a:rPr lang="en-US" i="1">
                <a:latin typeface="Aptos Display" panose="020B0004020202020204" pitchFamily="34" charset="0"/>
              </a:rPr>
              <a:t>Finish The Project!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F3AA66-8B70-6C89-66F9-BF57349805B8}"/>
              </a:ext>
            </a:extLst>
          </p:cNvPr>
          <p:cNvGrpSpPr/>
          <p:nvPr/>
        </p:nvGrpSpPr>
        <p:grpSpPr>
          <a:xfrm>
            <a:off x="3477617" y="4632224"/>
            <a:ext cx="6528816" cy="1754326"/>
            <a:chOff x="3887724" y="4814922"/>
            <a:chExt cx="6528816" cy="238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DD9074-A936-80D0-6490-77455CDF8F91}"/>
                </a:ext>
              </a:extLst>
            </p:cNvPr>
            <p:cNvSpPr>
              <a:spLocks/>
            </p:cNvSpPr>
            <p:nvPr/>
          </p:nvSpPr>
          <p:spPr>
            <a:xfrm>
              <a:off x="3887724" y="4814922"/>
              <a:ext cx="5512308" cy="2043078"/>
            </a:xfrm>
            <a:prstGeom prst="rect">
              <a:avLst/>
            </a:prstGeom>
            <a:solidFill>
              <a:schemeClr val="bg2">
                <a:lumMod val="75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F4ED16-A024-DBBD-D2AB-4833DA9A7227}"/>
                </a:ext>
              </a:extLst>
            </p:cNvPr>
            <p:cNvSpPr txBox="1">
              <a:spLocks/>
            </p:cNvSpPr>
            <p:nvPr/>
          </p:nvSpPr>
          <p:spPr>
            <a:xfrm>
              <a:off x="4088892" y="4814922"/>
              <a:ext cx="6327648" cy="238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Color Key for Gantt Chart – </a:t>
              </a:r>
              <a:r>
                <a:rPr lang="en-US" b="1"/>
                <a:t>Phase #4:</a:t>
              </a:r>
              <a:r>
                <a:rPr lang="en-US"/>
                <a:t> </a:t>
              </a:r>
              <a:r>
                <a:rPr lang="en-US" i="1"/>
                <a:t>Finish the Project!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FFFF2D"/>
                  </a:solidFill>
                </a:rPr>
                <a:t>Yellow</a:t>
              </a:r>
              <a:r>
                <a:rPr lang="en-US">
                  <a:solidFill>
                    <a:srgbClr val="FFFF2D"/>
                  </a:solidFill>
                </a:rPr>
                <a:t> = </a:t>
              </a:r>
              <a:r>
                <a:rPr lang="en-US" u="sng">
                  <a:solidFill>
                    <a:srgbClr val="FFFF2D"/>
                  </a:solidFill>
                </a:rPr>
                <a:t>Overall Project Timeline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0A696D"/>
                  </a:solidFill>
                </a:rPr>
                <a:t>Turquoise</a:t>
              </a:r>
              <a:r>
                <a:rPr lang="en-US">
                  <a:solidFill>
                    <a:srgbClr val="0A696D"/>
                  </a:solidFill>
                </a:rPr>
                <a:t> = A </a:t>
              </a:r>
              <a:r>
                <a:rPr lang="en-US" u="sng">
                  <a:solidFill>
                    <a:srgbClr val="0A696D"/>
                  </a:solidFill>
                </a:rPr>
                <a:t>Main Phase Timeline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000000"/>
                  </a:solidFill>
                </a:rPr>
                <a:t>Black</a:t>
              </a:r>
              <a:r>
                <a:rPr lang="en-US">
                  <a:solidFill>
                    <a:srgbClr val="000000"/>
                  </a:solidFill>
                </a:rPr>
                <a:t> = A Task Completed by </a:t>
              </a:r>
              <a:r>
                <a:rPr lang="en-US" b="1" u="sng">
                  <a:solidFill>
                    <a:srgbClr val="000000"/>
                  </a:solidFill>
                </a:rPr>
                <a:t>Everyone</a:t>
              </a:r>
              <a:endParaRPr lang="en-US" u="sng">
                <a:solidFill>
                  <a:srgbClr val="0A696D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42C2F3"/>
                  </a:solidFill>
                </a:rPr>
                <a:t>Blue</a:t>
              </a:r>
              <a:r>
                <a:rPr lang="en-US" i="1">
                  <a:solidFill>
                    <a:srgbClr val="42C2F3"/>
                  </a:solidFill>
                </a:rPr>
                <a:t> </a:t>
              </a:r>
              <a:r>
                <a:rPr lang="en-US">
                  <a:solidFill>
                    <a:srgbClr val="42C2F3"/>
                  </a:solidFill>
                </a:rPr>
                <a:t>=</a:t>
              </a:r>
              <a:r>
                <a:rPr lang="en-US" i="1">
                  <a:solidFill>
                    <a:srgbClr val="42C2F3"/>
                  </a:solidFill>
                </a:rPr>
                <a:t> </a:t>
              </a:r>
              <a:r>
                <a:rPr lang="en-US">
                  <a:solidFill>
                    <a:srgbClr val="42C2F3"/>
                  </a:solidFill>
                </a:rPr>
                <a:t>A Task Completed by </a:t>
              </a:r>
              <a:r>
                <a:rPr lang="en-US" b="1" u="sng">
                  <a:solidFill>
                    <a:srgbClr val="42C2F3"/>
                  </a:solidFill>
                </a:rPr>
                <a:t>Adam</a:t>
              </a:r>
              <a:endParaRPr lang="en-US" i="1">
                <a:solidFill>
                  <a:srgbClr val="000000"/>
                </a:solidFill>
              </a:endParaRPr>
            </a:p>
            <a:p>
              <a:pPr algn="ctr"/>
              <a:endParaRPr lang="en-US" i="1">
                <a:solidFill>
                  <a:srgbClr val="FFFF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476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0FFB1-CCBA-003B-15FB-F6C764603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195F-9246-A1E4-F670-40582D6F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672" y="146304"/>
            <a:ext cx="3932237" cy="704088"/>
          </a:xfrm>
        </p:spPr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ERD Chart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E9B3C2-A312-FB2B-5F1C-5CAF26C7EB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r="14879"/>
          <a:stretch>
            <a:fillRect/>
          </a:stretch>
        </p:blipFill>
        <p:spPr>
          <a:xfrm>
            <a:off x="4315968" y="987425"/>
            <a:ext cx="749808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04BDD-BB8A-8626-CA5B-ABC0DA48F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8516" y="987425"/>
            <a:ext cx="3284156" cy="533774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2900">
                <a:ea typeface="+mn-lt"/>
                <a:cs typeface="+mn-lt"/>
              </a:rPr>
              <a:t>The database is structured around two core entities: </a:t>
            </a:r>
            <a:r>
              <a:rPr lang="en-US" sz="2900" b="1">
                <a:ea typeface="+mn-lt"/>
                <a:cs typeface="+mn-lt"/>
              </a:rPr>
              <a:t>Users</a:t>
            </a:r>
            <a:r>
              <a:rPr lang="en-US" sz="2900">
                <a:ea typeface="+mn-lt"/>
                <a:cs typeface="+mn-lt"/>
              </a:rPr>
              <a:t> and </a:t>
            </a:r>
            <a:r>
              <a:rPr lang="en-US" sz="2900" b="1">
                <a:ea typeface="+mn-lt"/>
                <a:cs typeface="+mn-lt"/>
              </a:rPr>
              <a:t>Contacts</a:t>
            </a:r>
            <a:r>
              <a:rPr lang="en-US" sz="2900">
                <a:ea typeface="+mn-lt"/>
                <a:cs typeface="+mn-lt"/>
              </a:rPr>
              <a:t>.</a:t>
            </a:r>
            <a:endParaRPr lang="en-US" sz="29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900">
                <a:ea typeface="+mn-lt"/>
                <a:cs typeface="+mn-lt"/>
              </a:rPr>
              <a:t>A </a:t>
            </a:r>
            <a:r>
              <a:rPr lang="en-US" sz="2900" b="1">
                <a:ea typeface="+mn-lt"/>
                <a:cs typeface="+mn-lt"/>
              </a:rPr>
              <a:t>one-to-many relationship</a:t>
            </a:r>
            <a:r>
              <a:rPr lang="en-US" sz="2900">
                <a:ea typeface="+mn-lt"/>
                <a:cs typeface="+mn-lt"/>
              </a:rPr>
              <a:t> is used because one user can have many contacts, but each contact belongs to exactly one user.</a:t>
            </a:r>
            <a:endParaRPr lang="en-US" sz="29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900">
                <a:ea typeface="+mn-lt"/>
                <a:cs typeface="+mn-lt"/>
              </a:rPr>
              <a:t>The </a:t>
            </a:r>
            <a:r>
              <a:rPr lang="en-US" sz="2900" err="1">
                <a:latin typeface="Consolas"/>
              </a:rPr>
              <a:t>user_id</a:t>
            </a:r>
            <a:r>
              <a:rPr lang="en-US" sz="2900">
                <a:ea typeface="+mn-lt"/>
                <a:cs typeface="+mn-lt"/>
              </a:rPr>
              <a:t> in the Contacts table is a </a:t>
            </a:r>
            <a:r>
              <a:rPr lang="en-US" sz="2900" b="1">
                <a:ea typeface="+mn-lt"/>
                <a:cs typeface="+mn-lt"/>
              </a:rPr>
              <a:t>foreign key</a:t>
            </a:r>
            <a:r>
              <a:rPr lang="en-US" sz="2900">
                <a:ea typeface="+mn-lt"/>
                <a:cs typeface="+mn-lt"/>
              </a:rPr>
              <a:t> that enforces data ownership and prevents cross-user access.</a:t>
            </a:r>
            <a:endParaRPr lang="en-US" sz="29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900">
                <a:ea typeface="+mn-lt"/>
                <a:cs typeface="+mn-lt"/>
              </a:rPr>
              <a:t>Separate tables were used to maintain </a:t>
            </a:r>
            <a:r>
              <a:rPr lang="en-US" sz="2900" b="1">
                <a:ea typeface="+mn-lt"/>
                <a:cs typeface="+mn-lt"/>
              </a:rPr>
              <a:t>data isolation, security, and normalization</a:t>
            </a:r>
            <a:r>
              <a:rPr lang="en-US" sz="2900">
                <a:ea typeface="+mn-lt"/>
                <a:cs typeface="+mn-lt"/>
              </a:rPr>
              <a:t>.</a:t>
            </a:r>
            <a:endParaRPr lang="en-US" sz="29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900">
                <a:ea typeface="+mn-lt"/>
                <a:cs typeface="+mn-lt"/>
              </a:rPr>
              <a:t>Passwords are stored as </a:t>
            </a:r>
            <a:r>
              <a:rPr lang="en-US" sz="2900" err="1">
                <a:latin typeface="Consolas"/>
              </a:rPr>
              <a:t>hashed_password</a:t>
            </a:r>
            <a:r>
              <a:rPr lang="en-US" sz="2900">
                <a:ea typeface="+mn-lt"/>
                <a:cs typeface="+mn-lt"/>
              </a:rPr>
              <a:t> to follow basic security best practices.</a:t>
            </a:r>
            <a:endParaRPr lang="en-US" sz="29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900">
                <a:ea typeface="+mn-lt"/>
                <a:cs typeface="+mn-lt"/>
              </a:rPr>
              <a:t>The structure supports all CRUD operations efficiently while keeping the schema simple and scalable.</a:t>
            </a:r>
            <a:endParaRPr lang="en-US" sz="29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034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AC3DE0-0A3B-6C4E-9C0E-9295F5FA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955FC-8467-B00B-7017-F48B1D5C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672" y="146304"/>
            <a:ext cx="3932237" cy="704088"/>
          </a:xfrm>
        </p:spPr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Use Case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13B4E-1ED9-4301-7439-23E2477D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8516" y="1712183"/>
            <a:ext cx="3284156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The diagram centers around a single user actor</a:t>
            </a:r>
            <a:endParaRPr lang="en-US" sz="1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All contact operations map directly to CRUD functionality</a:t>
            </a:r>
            <a:endParaRPr lang="en-US" sz="1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>
                <a:latin typeface="Consolas"/>
              </a:rPr>
              <a:t>&lt;&lt;include&gt;&gt;</a:t>
            </a:r>
            <a:r>
              <a:rPr lang="en-US" sz="1800">
                <a:ea typeface="+mn-lt"/>
                <a:cs typeface="+mn-lt"/>
              </a:rPr>
              <a:t> was used for shared processes like validation, authentication, and database queries</a:t>
            </a:r>
            <a:endParaRPr lang="en-US" sz="1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This design improves modularity and reflects how the backend logic is structured</a:t>
            </a:r>
            <a:endParaRPr lang="en-US" sz="18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6A037E8-548E-51CA-8EA0-ABEE88C114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2672"/>
          <a:stretch>
            <a:fillRect/>
          </a:stretch>
        </p:blipFill>
        <p:spPr>
          <a:xfrm>
            <a:off x="4123945" y="987425"/>
            <a:ext cx="8068055" cy="4873625"/>
          </a:xfrm>
        </p:spPr>
      </p:pic>
    </p:spTree>
    <p:extLst>
      <p:ext uri="{BB962C8B-B14F-4D97-AF65-F5344CB8AC3E}">
        <p14:creationId xmlns:p14="http://schemas.microsoft.com/office/powerpoint/2010/main" val="60642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FDA1D-39AC-6653-EDCA-C59995B7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A64325-DE31-0387-100C-AEFEC008563F}"/>
              </a:ext>
            </a:extLst>
          </p:cNvPr>
          <p:cNvSpPr/>
          <p:nvPr/>
        </p:nvSpPr>
        <p:spPr>
          <a:xfrm>
            <a:off x="722376" y="1572769"/>
            <a:ext cx="11009376" cy="4443984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53C5C-6824-4652-85CF-3EA79AC9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What is COPY?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21EF7-D105-037C-4F69-293B6EE1B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98" y="1572769"/>
            <a:ext cx="10946732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COPY stands for "The </a:t>
            </a:r>
            <a:r>
              <a:rPr lang="en-US" b="1">
                <a:solidFill>
                  <a:srgbClr val="FF0000"/>
                </a:solidFill>
              </a:rPr>
              <a:t>C</a:t>
            </a:r>
            <a:r>
              <a:rPr lang="en-US"/>
              <a:t>ontact </a:t>
            </a:r>
            <a:r>
              <a:rPr lang="en-US" b="1">
                <a:solidFill>
                  <a:srgbClr val="FF0000"/>
                </a:solidFill>
              </a:rPr>
              <a:t>O</a:t>
            </a:r>
            <a:r>
              <a:rPr lang="en-US"/>
              <a:t>rganizer for </a:t>
            </a:r>
            <a:r>
              <a:rPr lang="en-US" b="1">
                <a:solidFill>
                  <a:srgbClr val="FF0000"/>
                </a:solidFill>
              </a:rPr>
              <a:t>P</a:t>
            </a:r>
            <a:r>
              <a:rPr lang="en-US"/>
              <a:t>OOSD with </a:t>
            </a:r>
            <a:r>
              <a:rPr lang="en-US" b="1" err="1">
                <a:solidFill>
                  <a:srgbClr val="FF0000"/>
                </a:solidFill>
              </a:rPr>
              <a:t>Y</a:t>
            </a:r>
            <a:r>
              <a:rPr lang="en-US" err="1"/>
              <a:t>adavally</a:t>
            </a:r>
            <a:r>
              <a:rPr lang="en-US"/>
              <a:t>." COPY is the website built by </a:t>
            </a:r>
            <a:r>
              <a:rPr lang="en-US" b="1"/>
              <a:t>Team 1</a:t>
            </a:r>
            <a:r>
              <a:rPr lang="en-US"/>
              <a:t> for the </a:t>
            </a:r>
            <a:r>
              <a:rPr lang="en-US" b="1"/>
              <a:t>Small Project</a:t>
            </a:r>
            <a:r>
              <a:rPr lang="en-US"/>
              <a:t> assignment required by the Processes of Object-Oriented Software Development (aka </a:t>
            </a:r>
            <a:r>
              <a:rPr lang="en-US" b="1"/>
              <a:t>"POOSD"</a:t>
            </a:r>
            <a:r>
              <a:rPr lang="en-US"/>
              <a:t> or </a:t>
            </a:r>
            <a:r>
              <a:rPr lang="en-US" b="1"/>
              <a:t>COP 4331C</a:t>
            </a:r>
            <a:r>
              <a:rPr lang="en-US"/>
              <a:t>) at the University of Central Florida (UCF) in Orlando, FL. It’s a simple implementation of a Contact Manager.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COPY was designed to be an easy way to manage your own personal contact list. COPY supports the following </a:t>
            </a:r>
            <a:r>
              <a:rPr lang="en-US" u="sng"/>
              <a:t>C</a:t>
            </a:r>
            <a:r>
              <a:rPr lang="en-US"/>
              <a:t>-</a:t>
            </a:r>
            <a:r>
              <a:rPr lang="en-US" u="sng"/>
              <a:t>R</a:t>
            </a:r>
            <a:r>
              <a:rPr lang="en-US"/>
              <a:t>-</a:t>
            </a:r>
            <a:r>
              <a:rPr lang="en-US" u="sng"/>
              <a:t>U</a:t>
            </a:r>
            <a:r>
              <a:rPr lang="en-US"/>
              <a:t>-</a:t>
            </a:r>
            <a:r>
              <a:rPr lang="en-US" u="sng"/>
              <a:t>D</a:t>
            </a:r>
            <a:r>
              <a:rPr lang="en-US"/>
              <a:t> features:</a:t>
            </a:r>
          </a:p>
          <a:p>
            <a:r>
              <a:rPr lang="en-US"/>
              <a:t>Adding new contacts (</a:t>
            </a:r>
            <a:r>
              <a:rPr lang="en-US" u="sng"/>
              <a:t>C</a:t>
            </a:r>
            <a:r>
              <a:rPr lang="en-US"/>
              <a:t>)</a:t>
            </a:r>
          </a:p>
          <a:p>
            <a:r>
              <a:rPr lang="en-US"/>
              <a:t>Searching through contacts with partial matching (</a:t>
            </a:r>
            <a:r>
              <a:rPr lang="en-US" u="sng"/>
              <a:t>R</a:t>
            </a:r>
            <a:r>
              <a:rPr lang="en-US"/>
              <a:t>)</a:t>
            </a:r>
          </a:p>
          <a:p>
            <a:r>
              <a:rPr lang="en-US"/>
              <a:t>Editing existing contacts (</a:t>
            </a:r>
            <a:r>
              <a:rPr lang="en-US" u="sng"/>
              <a:t>U</a:t>
            </a:r>
            <a:r>
              <a:rPr lang="en-US"/>
              <a:t>)</a:t>
            </a:r>
          </a:p>
          <a:p>
            <a:r>
              <a:rPr lang="en-US"/>
              <a:t>Deleting existing contacts (</a:t>
            </a:r>
            <a:r>
              <a:rPr lang="en-US" u="sng"/>
              <a:t>D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200"/>
              <a:t>The website is at </a:t>
            </a:r>
            <a:r>
              <a:rPr lang="en-US" sz="220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https://copycm.com</a:t>
            </a:r>
            <a:r>
              <a:rPr lang="en-US" sz="2200">
                <a:solidFill>
                  <a:srgbClr val="FFFF00"/>
                </a:solidFill>
              </a:rPr>
              <a:t> </a:t>
            </a:r>
            <a:r>
              <a:rPr lang="en-US" sz="2200"/>
              <a:t>and you can find the GitHub Repository at </a:t>
            </a:r>
            <a:r>
              <a:rPr lang="en-US" sz="220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https://github.com/ABetinsky/cop4331-sm-project</a:t>
            </a:r>
            <a:endParaRPr lang="en-US" sz="220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1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3D685-8FB9-594F-A5B9-E70772A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6C47EB-3E26-5A43-EF3F-3A08C67A5965}"/>
              </a:ext>
            </a:extLst>
          </p:cNvPr>
          <p:cNvSpPr/>
          <p:nvPr/>
        </p:nvSpPr>
        <p:spPr>
          <a:xfrm>
            <a:off x="6391656" y="5868988"/>
            <a:ext cx="4178808" cy="369332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CB24F-585A-F29C-F2BB-3E3C8C0B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Overall Things That </a:t>
            </a:r>
            <a:r>
              <a:rPr lang="en-US" b="1">
                <a:solidFill>
                  <a:srgbClr val="00FF00"/>
                </a:solidFill>
                <a:latin typeface="Aptos Display" panose="020B0004020202020204" pitchFamily="34" charset="0"/>
              </a:rPr>
              <a:t>Did</a:t>
            </a:r>
            <a:r>
              <a:rPr lang="en-US" b="1">
                <a:latin typeface="Aptos Display" panose="020B0004020202020204" pitchFamily="34" charset="0"/>
              </a:rPr>
              <a:t> Go Well</a:t>
            </a:r>
            <a:br>
              <a:rPr lang="en-US">
                <a:latin typeface="Aptos Display" panose="020B0004020202020204" pitchFamily="34" charset="0"/>
              </a:rPr>
            </a:br>
            <a:endParaRPr lang="en-US">
              <a:latin typeface="Aptos Display" panose="020B0004020202020204" pitchFamily="34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D988CDF-DDBA-1875-5D2F-A98119B95D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-1135"/>
          <a:stretch>
            <a:fillRect/>
          </a:stretch>
        </p:blipFill>
        <p:spPr>
          <a:xfrm>
            <a:off x="5385816" y="2320501"/>
            <a:ext cx="6620256" cy="328538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CA1BA-5543-D05D-784D-22136D864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We got to work right away at the beginning of week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We made sure to reach out to each other if we had different ideas, issues, or general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We ensured that we made decent progress to keep the project 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Assisting each other as much as possible when we we’re stuck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47608-0499-69AA-6458-C7AC33548927}"/>
              </a:ext>
            </a:extLst>
          </p:cNvPr>
          <p:cNvSpPr txBox="1"/>
          <p:nvPr/>
        </p:nvSpPr>
        <p:spPr>
          <a:xfrm>
            <a:off x="6391656" y="5868988"/>
            <a:ext cx="443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Our first (and very bad) draft of index.html</a:t>
            </a:r>
          </a:p>
        </p:txBody>
      </p:sp>
    </p:spTree>
    <p:extLst>
      <p:ext uri="{BB962C8B-B14F-4D97-AF65-F5344CB8AC3E}">
        <p14:creationId xmlns:p14="http://schemas.microsoft.com/office/powerpoint/2010/main" val="3388478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09B2DE-93BB-5038-2A32-0A70AA7D8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4F4F-C8D0-2B9D-F339-70F4AA0E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Overall Things That </a:t>
            </a:r>
            <a:r>
              <a:rPr lang="en-US" b="1">
                <a:solidFill>
                  <a:srgbClr val="FF0000"/>
                </a:solidFill>
                <a:latin typeface="Aptos Display" panose="020B0004020202020204" pitchFamily="34" charset="0"/>
              </a:rPr>
              <a:t>Did NOT </a:t>
            </a:r>
            <a:r>
              <a:rPr lang="en-US" b="1">
                <a:latin typeface="Aptos Display" panose="020B0004020202020204" pitchFamily="34" charset="0"/>
              </a:rPr>
              <a:t>Go Well</a:t>
            </a:r>
            <a:br>
              <a:rPr lang="en-US">
                <a:latin typeface="Aptos Display" panose="020B0004020202020204" pitchFamily="34" charset="0"/>
              </a:rPr>
            </a:br>
            <a:endParaRPr lang="en-US">
              <a:latin typeface="Aptos Display" panose="020B0004020202020204" pitchFamily="34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5D4A2A7-4452-D68B-5E4F-1769700579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6" b="2811"/>
          <a:stretch>
            <a:fillRect/>
          </a:stretch>
        </p:blipFill>
        <p:spPr>
          <a:xfrm>
            <a:off x="5183188" y="73152"/>
            <a:ext cx="6172200" cy="646480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0A4C67-5CED-BB7E-4774-91E501F84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We had conflicts from time-to-time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Whether it be about different ideas for the website design, how to organize the Git repository, or arguing over who should do a task, it was inevitable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We had a few occasions where some group members slacked a little and didn’t do their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We had some miscommunication and confusion at times with the project requirements and/or implementation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2DBB9F-3327-AD39-ECEC-9DE9E724C275}"/>
              </a:ext>
            </a:extLst>
          </p:cNvPr>
          <p:cNvCxnSpPr/>
          <p:nvPr/>
        </p:nvCxnSpPr>
        <p:spPr>
          <a:xfrm>
            <a:off x="4663440" y="2816352"/>
            <a:ext cx="438912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80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F5D8F-6482-DC09-F993-D6C79C5A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57053C-8307-9FC1-1E40-C176ECFEBC8A}"/>
              </a:ext>
            </a:extLst>
          </p:cNvPr>
          <p:cNvSpPr/>
          <p:nvPr/>
        </p:nvSpPr>
        <p:spPr>
          <a:xfrm>
            <a:off x="3269672" y="1892808"/>
            <a:ext cx="5597237" cy="1728279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44A6A-404B-DB9D-149E-6C260D6F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2852737"/>
          </a:xfrm>
        </p:spPr>
        <p:txBody>
          <a:bodyPr/>
          <a:lstStyle/>
          <a:p>
            <a:pPr algn="ctr"/>
            <a:r>
              <a:rPr lang="en-US" b="1">
                <a:latin typeface="Aptos Display"/>
                <a:hlinkClick r:id="rId3"/>
              </a:rPr>
              <a:t>Website</a:t>
            </a:r>
            <a:r>
              <a:rPr lang="en-US" b="1">
                <a:latin typeface="Aptos Display"/>
              </a:rPr>
              <a:t> and </a:t>
            </a:r>
            <a:r>
              <a:rPr lang="en-US" b="1">
                <a:latin typeface="Aptos Display"/>
                <a:hlinkClick r:id="rId4"/>
              </a:rPr>
              <a:t>API Demonstrations</a:t>
            </a:r>
            <a:endParaRPr lang="en-US" b="1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5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DB2ED-1D9A-2D8D-CDFA-FBDD93F80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3B93-59A5-EFFD-EF21-72C30539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latin typeface="Aptos Display"/>
              </a:rPr>
              <a:t>Accessibility: Lighthouse Scores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EF2F3-3066-29A2-AF3E-061F7115D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55" y="1825625"/>
            <a:ext cx="7589801" cy="4351338"/>
          </a:xfrm>
        </p:spPr>
        <p:txBody>
          <a:bodyPr>
            <a:normAutofit/>
          </a:bodyPr>
          <a:lstStyle/>
          <a:p>
            <a:r>
              <a:rPr lang="en-US"/>
              <a:t>90+ (“Excellent”) Lighthouse scores on all 3 pages</a:t>
            </a:r>
          </a:p>
          <a:p>
            <a:r>
              <a:rPr lang="en-US"/>
              <a:t>Only possible issues are for users that use screen readers</a:t>
            </a:r>
          </a:p>
          <a:p>
            <a:pPr lvl="1"/>
            <a:r>
              <a:rPr lang="en-US"/>
              <a:t>For example, we could improve the contacts page with a single main landmark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2989C-D53D-C052-912B-313CEF1A0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8411" y="1456827"/>
            <a:ext cx="3353268" cy="1676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1C919-CE6F-803D-AE53-10DCC6908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011" y="4319732"/>
            <a:ext cx="2351177" cy="1151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018E5-6931-8172-CC48-9B8D90984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3311" y="3386846"/>
            <a:ext cx="3403467" cy="1676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3DEFD-9FD2-1649-CED4-CB9AEDFF4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09" y="3898219"/>
            <a:ext cx="4775081" cy="24136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95DAD5-EF43-5877-8810-2CD86FAF2DD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68742" y="4895001"/>
            <a:ext cx="965167" cy="59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363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5FD20-19F2-F595-B04D-08EFCD539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555E8F-02AA-7524-3E8F-363278804307}"/>
              </a:ext>
            </a:extLst>
          </p:cNvPr>
          <p:cNvSpPr/>
          <p:nvPr/>
        </p:nvSpPr>
        <p:spPr>
          <a:xfrm>
            <a:off x="3288145" y="2633472"/>
            <a:ext cx="5499240" cy="987615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48800-0A23-8CB2-70FB-4DC02B0A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2852737"/>
          </a:xfrm>
        </p:spPr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63966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CF3F0F-B311-4402-FF94-53229AB9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C54640-26DA-A83F-2B99-7798E58347D0}"/>
              </a:ext>
            </a:extLst>
          </p:cNvPr>
          <p:cNvSpPr/>
          <p:nvPr/>
        </p:nvSpPr>
        <p:spPr>
          <a:xfrm>
            <a:off x="838200" y="1690688"/>
            <a:ext cx="10372344" cy="3749992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E2FE9-43B7-C65D-DF4D-DAB243B0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Outside Images Used in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8D54-BD97-2D78-ADFE-4E61D6DD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/>
              <a:t>Main Background: </a:t>
            </a:r>
            <a:r>
              <a:rPr lang="en-US">
                <a:hlinkClick r:id="rId3"/>
              </a:rPr>
              <a:t>https://www.pexels.com/photo/lines-of-code-2653362/</a:t>
            </a:r>
            <a:endParaRPr lang="en-US"/>
          </a:p>
          <a:p>
            <a:r>
              <a:rPr lang="en-US"/>
              <a:t>Discord Logo: </a:t>
            </a:r>
            <a:r>
              <a:rPr lang="en-US">
                <a:hlinkClick r:id="rId4"/>
              </a:rPr>
              <a:t>https://www.vecteezy.com/vector-art/6892625-discord-logo-icon-editorial-vector</a:t>
            </a:r>
            <a:endParaRPr lang="en-US"/>
          </a:p>
          <a:p>
            <a:r>
              <a:rPr lang="en-US"/>
              <a:t>Zoom Logo: </a:t>
            </a:r>
            <a:r>
              <a:rPr lang="en-US">
                <a:hlinkClick r:id="rId5"/>
              </a:rPr>
              <a:t>https://1000logos.net/zoom-logo/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LAMP Stack: </a:t>
            </a:r>
            <a:r>
              <a:rPr lang="en-US">
                <a:ea typeface="+mn-lt"/>
                <a:cs typeface="+mn-lt"/>
                <a:hlinkClick r:id="rId6"/>
              </a:rPr>
              <a:t>https://www.geekboots.com/story/lamp-stack-and-its-advantages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Git Logo: </a:t>
            </a:r>
            <a:r>
              <a:rPr lang="en-US">
                <a:hlinkClick r:id="rId7"/>
              </a:rPr>
              <a:t>https://www.google.com/</a:t>
            </a:r>
            <a:r>
              <a:rPr lang="en-US" err="1">
                <a:hlinkClick r:id="rId7"/>
              </a:rPr>
              <a:t>imgres?q</a:t>
            </a:r>
            <a:r>
              <a:rPr lang="en-US">
                <a:hlinkClick r:id="rId7"/>
              </a:rPr>
              <a:t>=git%20logo&amp;imgurl=https%3A%2F%2Fgit-scm.com%2Fimages%2Flogos%2Fdownloads%2FGit-Icon-1788C.png&amp;imgrefurl=https%3A%2F%2Fgit-scm.com%2Fcommunity%2Flogos&amp;docid=CMTH9vchny6mPM&amp;tbnid=jpq4xLgv36ZQ1M&amp;vet=12ahUKEwjlx6X8muKSAxWKmmoFHdFvE2QQnPAOegQIIBAB..i&amp;w=383&amp;h=383&amp;hcb=2&amp;ved=2ahUKEwjlx6X8muKSAxWKmmoFHdFvE2QQnPAOegQIIBAB</a:t>
            </a:r>
            <a:endParaRPr lang="en-US"/>
          </a:p>
          <a:p>
            <a:r>
              <a:rPr lang="en-US"/>
              <a:t>GitHub Logo: </a:t>
            </a:r>
            <a:r>
              <a:rPr lang="en-US">
                <a:hlinkClick r:id="rId8"/>
              </a:rPr>
              <a:t>https://pixabay.com/vectors/github-github-logo-github-icon-6980894/</a:t>
            </a:r>
            <a:endParaRPr lang="en-US"/>
          </a:p>
          <a:p>
            <a:r>
              <a:rPr lang="en-US"/>
              <a:t>ChatGPT Logo: </a:t>
            </a:r>
            <a:r>
              <a:rPr lang="en-US">
                <a:hlinkClick r:id="rId9"/>
              </a:rPr>
              <a:t>https://logovent.com/blog/chatgpt-logo-history/</a:t>
            </a:r>
            <a:endParaRPr lang="en-US"/>
          </a:p>
          <a:p>
            <a:r>
              <a:rPr lang="en-US" err="1"/>
              <a:t>MindView</a:t>
            </a:r>
            <a:r>
              <a:rPr lang="en-US"/>
              <a:t> Logo: </a:t>
            </a:r>
            <a:r>
              <a:rPr lang="en-US">
                <a:hlinkClick r:id="rId10"/>
              </a:rPr>
              <a:t>https://ul.gpii.net/content/mindview-7</a:t>
            </a:r>
            <a:endParaRPr lang="en-US"/>
          </a:p>
          <a:p>
            <a:r>
              <a:rPr lang="en-US" err="1"/>
              <a:t>DigitialOcean</a:t>
            </a:r>
            <a:r>
              <a:rPr lang="en-US"/>
              <a:t> Logo: </a:t>
            </a:r>
            <a:r>
              <a:rPr lang="en-US">
                <a:hlinkClick r:id="rId11"/>
              </a:rPr>
              <a:t>https://en.wikipedia.org/wiki/DigitalOcean</a:t>
            </a:r>
            <a:endParaRPr lang="en-US"/>
          </a:p>
          <a:p>
            <a:r>
              <a:rPr lang="en-US"/>
              <a:t>GoDaddy Logo: </a:t>
            </a:r>
            <a:r>
              <a:rPr lang="en-US">
                <a:hlinkClick r:id="rId12"/>
              </a:rPr>
              <a:t>https://www.logo.wine/logo/GoDaddy</a:t>
            </a:r>
            <a:endParaRPr lang="en-US"/>
          </a:p>
          <a:p>
            <a:r>
              <a:rPr lang="en-US"/>
              <a:t>HTML/JavaScript/CSS Logos: </a:t>
            </a:r>
            <a:r>
              <a:rPr lang="en-US">
                <a:hlinkClick r:id="rId13"/>
              </a:rPr>
              <a:t>https://www.sitepoint.com/community/t/what-is-the-official-javascript-logo/365775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63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2FFF7-808B-3EF9-A642-F004675C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3C7340-56DB-E9D0-B489-9E4BFC183ACD}"/>
              </a:ext>
            </a:extLst>
          </p:cNvPr>
          <p:cNvSpPr/>
          <p:nvPr/>
        </p:nvSpPr>
        <p:spPr>
          <a:xfrm>
            <a:off x="4184072" y="2633472"/>
            <a:ext cx="3860801" cy="987615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9D109-9B88-997B-64C8-28F6000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2852737"/>
          </a:xfrm>
        </p:spPr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5887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142C977-F3EB-9C32-5B6E-5CB9CE84BB2B}"/>
              </a:ext>
            </a:extLst>
          </p:cNvPr>
          <p:cNvSpPr/>
          <p:nvPr/>
        </p:nvSpPr>
        <p:spPr>
          <a:xfrm>
            <a:off x="9416918" y="6129130"/>
            <a:ext cx="1913691" cy="59037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896A40-794C-D291-E5B2-6D7F0DCBC257}"/>
              </a:ext>
            </a:extLst>
          </p:cNvPr>
          <p:cNvSpPr/>
          <p:nvPr/>
        </p:nvSpPr>
        <p:spPr>
          <a:xfrm>
            <a:off x="5514065" y="6129130"/>
            <a:ext cx="1436700" cy="59037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FF8179-7E82-EA46-8CB3-4EC817B37B7D}"/>
              </a:ext>
            </a:extLst>
          </p:cNvPr>
          <p:cNvSpPr/>
          <p:nvPr/>
        </p:nvSpPr>
        <p:spPr>
          <a:xfrm>
            <a:off x="472044" y="5959889"/>
            <a:ext cx="2326753" cy="898111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ACD273-82F9-AC5E-4D45-85A4AA160E9E}"/>
              </a:ext>
            </a:extLst>
          </p:cNvPr>
          <p:cNvSpPr/>
          <p:nvPr/>
        </p:nvSpPr>
        <p:spPr>
          <a:xfrm>
            <a:off x="9462052" y="2418522"/>
            <a:ext cx="1944719" cy="85520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CBCDF5-D327-90A7-DF66-2FE875E25AB4}"/>
              </a:ext>
            </a:extLst>
          </p:cNvPr>
          <p:cNvSpPr/>
          <p:nvPr/>
        </p:nvSpPr>
        <p:spPr>
          <a:xfrm>
            <a:off x="5400090" y="2491951"/>
            <a:ext cx="1477788" cy="646331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A08510-1956-617C-6CAE-F254418F8170}"/>
              </a:ext>
            </a:extLst>
          </p:cNvPr>
          <p:cNvSpPr/>
          <p:nvPr/>
        </p:nvSpPr>
        <p:spPr>
          <a:xfrm>
            <a:off x="193708" y="2491951"/>
            <a:ext cx="3824839" cy="646331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12786F11-E2BF-07A3-8719-8000CCB9AEF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r="7795"/>
          <a:stretch>
            <a:fillRect/>
          </a:stretch>
        </p:blipFill>
        <p:spPr>
          <a:xfrm>
            <a:off x="193709" y="197555"/>
            <a:ext cx="2605088" cy="2057400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45674F16-797C-E921-1A0E-91F7C926F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1"/>
          <a:stretch>
            <a:fillRect/>
          </a:stretch>
        </p:blipFill>
        <p:spPr>
          <a:xfrm>
            <a:off x="5084457" y="102111"/>
            <a:ext cx="2023086" cy="2248288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1D7E6613-60EF-DD97-F076-92F408654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6"/>
          <a:stretch>
            <a:fillRect/>
          </a:stretch>
        </p:blipFill>
        <p:spPr>
          <a:xfrm>
            <a:off x="9406577" y="102111"/>
            <a:ext cx="2000194" cy="2248288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A81B4366-7312-C516-01C9-2597ADE66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8" r="21265"/>
          <a:stretch>
            <a:fillRect/>
          </a:stretch>
        </p:blipFill>
        <p:spPr>
          <a:xfrm rot="5400000">
            <a:off x="478865" y="3273245"/>
            <a:ext cx="2401487" cy="29718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1A9A9A-F8C1-6833-ED8E-6F5EF37A5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1"/>
          <a:stretch>
            <a:fillRect/>
          </a:stretch>
        </p:blipFill>
        <p:spPr>
          <a:xfrm>
            <a:off x="4871584" y="3586592"/>
            <a:ext cx="2781691" cy="2345106"/>
          </a:xfrm>
          <a:prstGeom prst="rect">
            <a:avLst/>
          </a:prstGeom>
        </p:spPr>
      </p:pic>
      <p:pic>
        <p:nvPicPr>
          <p:cNvPr id="10" name="Content Placeholder 5" descr="A person wearing glasses and a hoodie&#10;&#10;AI-generated content may be incorrect.">
            <a:extLst>
              <a:ext uri="{FF2B5EF4-FFF2-40B4-BE49-F238E27FC236}">
                <a16:creationId xmlns:a16="http://schemas.microsoft.com/office/drawing/2014/main" id="{A53848FE-0AE4-80D7-98AA-0CC17CFA9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9173" y="3584272"/>
            <a:ext cx="2866110" cy="2439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15774-2D05-68D4-008F-53E8E00F4964}"/>
              </a:ext>
            </a:extLst>
          </p:cNvPr>
          <p:cNvSpPr txBox="1"/>
          <p:nvPr/>
        </p:nvSpPr>
        <p:spPr>
          <a:xfrm>
            <a:off x="193709" y="2491952"/>
            <a:ext cx="387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Adam Betinsky</a:t>
            </a:r>
          </a:p>
          <a:p>
            <a:r>
              <a:rPr lang="en-US" i="1"/>
              <a:t>Project Manager &amp; Frontend Developer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AA340-9F89-9251-A762-155E04F41BC1}"/>
              </a:ext>
            </a:extLst>
          </p:cNvPr>
          <p:cNvSpPr txBox="1"/>
          <p:nvPr/>
        </p:nvSpPr>
        <p:spPr>
          <a:xfrm>
            <a:off x="5400090" y="2491951"/>
            <a:ext cx="3874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Andrew Reyes</a:t>
            </a:r>
          </a:p>
          <a:p>
            <a:r>
              <a:rPr lang="en-US" i="1"/>
              <a:t>API 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CAF4E-9912-43AD-E428-2FA71B43C672}"/>
              </a:ext>
            </a:extLst>
          </p:cNvPr>
          <p:cNvSpPr txBox="1"/>
          <p:nvPr/>
        </p:nvSpPr>
        <p:spPr>
          <a:xfrm>
            <a:off x="9393203" y="2350399"/>
            <a:ext cx="30588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Darren Squires</a:t>
            </a:r>
          </a:p>
          <a:p>
            <a:r>
              <a:rPr lang="en-US" i="1"/>
              <a:t>Database (Backend) and Frontend Developer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CB5AFD-ED04-451C-703A-2FD23999A8AD}"/>
              </a:ext>
            </a:extLst>
          </p:cNvPr>
          <p:cNvSpPr txBox="1"/>
          <p:nvPr/>
        </p:nvSpPr>
        <p:spPr>
          <a:xfrm>
            <a:off x="472044" y="5934670"/>
            <a:ext cx="24151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Pranav Cheruku</a:t>
            </a:r>
          </a:p>
          <a:p>
            <a:r>
              <a:rPr lang="en-US" i="1"/>
              <a:t>Database (Backend) and Frontend Developer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70A43-DA42-2497-0A6E-659D0732E04E}"/>
              </a:ext>
            </a:extLst>
          </p:cNvPr>
          <p:cNvSpPr txBox="1"/>
          <p:nvPr/>
        </p:nvSpPr>
        <p:spPr>
          <a:xfrm>
            <a:off x="5514065" y="6073169"/>
            <a:ext cx="1496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Noah Gerard</a:t>
            </a:r>
          </a:p>
          <a:p>
            <a:r>
              <a:rPr lang="en-US" i="1"/>
              <a:t>API Developer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B34355-9FA3-052E-9390-14FF672BC7B9}"/>
              </a:ext>
            </a:extLst>
          </p:cNvPr>
          <p:cNvSpPr txBox="1"/>
          <p:nvPr/>
        </p:nvSpPr>
        <p:spPr>
          <a:xfrm>
            <a:off x="9356890" y="6077426"/>
            <a:ext cx="4099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Benjamin Quintero</a:t>
            </a:r>
          </a:p>
          <a:p>
            <a:r>
              <a:rPr lang="en-US" i="1"/>
              <a:t>Frontend Developer </a:t>
            </a:r>
          </a:p>
        </p:txBody>
      </p:sp>
    </p:spTree>
    <p:extLst>
      <p:ext uri="{BB962C8B-B14F-4D97-AF65-F5344CB8AC3E}">
        <p14:creationId xmlns:p14="http://schemas.microsoft.com/office/powerpoint/2010/main" val="416219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B10E7-F461-084B-C1BD-3E5F34E25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6820BE-0EF0-173E-94E6-C2444DF9B20F}"/>
              </a:ext>
            </a:extLst>
          </p:cNvPr>
          <p:cNvSpPr/>
          <p:nvPr/>
        </p:nvSpPr>
        <p:spPr>
          <a:xfrm>
            <a:off x="1783080" y="2633472"/>
            <a:ext cx="8558784" cy="987615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C49D7-9976-789F-8F95-AB4F76E3F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2852737"/>
          </a:xfrm>
        </p:spPr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How Did We Make COPY?</a:t>
            </a:r>
          </a:p>
        </p:txBody>
      </p:sp>
    </p:spTree>
    <p:extLst>
      <p:ext uri="{BB962C8B-B14F-4D97-AF65-F5344CB8AC3E}">
        <p14:creationId xmlns:p14="http://schemas.microsoft.com/office/powerpoint/2010/main" val="964758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12639-F4BE-1B25-8B41-FCA5CD6B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7632-B187-EFA9-1960-3FA3DDCA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Communication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F0C3-5DE8-B791-12A8-BE18E6B65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/>
              <a:t>Primary communication was in a </a:t>
            </a:r>
            <a:r>
              <a:rPr lang="en-US" b="1"/>
              <a:t>Discord Server</a:t>
            </a:r>
          </a:p>
          <a:p>
            <a:pPr lvl="1"/>
            <a:r>
              <a:rPr lang="en-US"/>
              <a:t>We ensured to check it multiple times daily</a:t>
            </a:r>
          </a:p>
          <a:p>
            <a:r>
              <a:rPr lang="en-US"/>
              <a:t>We held 4 weekly meetings virtually on </a:t>
            </a:r>
            <a:r>
              <a:rPr lang="en-US" b="1"/>
              <a:t>Zoom</a:t>
            </a:r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61733EED-139A-2675-FD0B-251C9948A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r="236" b="20242"/>
          <a:stretch>
            <a:fillRect/>
          </a:stretch>
        </p:blipFill>
        <p:spPr>
          <a:xfrm>
            <a:off x="387204" y="3185663"/>
            <a:ext cx="4448452" cy="2856489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BDCE2976-B5A0-F23C-648E-EFAFA4EFE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0" r="96"/>
          <a:stretch>
            <a:fillRect/>
          </a:stretch>
        </p:blipFill>
        <p:spPr>
          <a:xfrm>
            <a:off x="4839968" y="3429000"/>
            <a:ext cx="6579909" cy="2676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BF6C6F-A977-7D6E-D224-766A3C20F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0" y="1567645"/>
            <a:ext cx="740763" cy="740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5011C-5E00-E0D8-6D34-E2A65A0E9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553" y="2436246"/>
            <a:ext cx="1332836" cy="7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7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AB65F-2392-890D-D0A8-AF80B27D9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E12A-310A-7F02-145A-304955B0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Coding 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4B58D-55E2-9925-417A-9234C9711AFE}"/>
              </a:ext>
            </a:extLst>
          </p:cNvPr>
          <p:cNvSpPr txBox="1"/>
          <p:nvPr/>
        </p:nvSpPr>
        <p:spPr>
          <a:xfrm>
            <a:off x="984000" y="2160000"/>
            <a:ext cx="9679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Remote Server Hosting: </a:t>
            </a:r>
            <a:r>
              <a:rPr lang="en-US" sz="2400" b="1" err="1">
                <a:ea typeface="Calibri" panose="020F0502020204030204"/>
                <a:cs typeface="Calibri" panose="020F0502020204030204"/>
              </a:rPr>
              <a:t>DigitalOcean</a:t>
            </a:r>
            <a:endParaRPr lang="en-US" sz="2400" b="1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Domain Purchasing and DNS Routing: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GoDaddy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LAMP Stack:</a:t>
            </a:r>
          </a:p>
          <a:p>
            <a:pPr marL="914400" lvl="1" indent="-457200">
              <a:buFont typeface="Arial,Sans-Serif" panose="020B0604020202020204" pitchFamily="34" charset="0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OS: </a:t>
            </a:r>
            <a:r>
              <a:rPr lang="en-US" sz="2400" b="1" u="sng">
                <a:ea typeface="Calibri" panose="020F0502020204030204"/>
                <a:cs typeface="Calibri" panose="020F0502020204030204"/>
              </a:rPr>
              <a:t>L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inux (Ubuntu 22.04)</a:t>
            </a:r>
          </a:p>
          <a:p>
            <a:pPr marL="914400" lvl="1" indent="-457200">
              <a:buFont typeface="Arial,Sans-Serif" panose="020B0604020202020204" pitchFamily="34" charset="0"/>
              <a:buChar char="•"/>
            </a:pPr>
            <a:r>
              <a:rPr lang="en-US" sz="2400" b="1" u="sng">
                <a:ea typeface="Calibri" panose="020F0502020204030204"/>
                <a:cs typeface="Calibri" panose="020F0502020204030204"/>
              </a:rPr>
              <a:t>A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pache 2.4.58</a:t>
            </a:r>
          </a:p>
          <a:p>
            <a:pPr marL="914400" lvl="1" indent="-457200">
              <a:buFont typeface="Arial,Sans-Serif" panose="020B0604020202020204" pitchFamily="34" charset="0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Database: </a:t>
            </a:r>
            <a:r>
              <a:rPr lang="en-US" sz="2400" b="1" u="sng">
                <a:ea typeface="Calibri" panose="020F0502020204030204"/>
                <a:cs typeface="Calibri" panose="020F0502020204030204"/>
              </a:rPr>
              <a:t>M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ySQL 8.0.45</a:t>
            </a:r>
          </a:p>
          <a:p>
            <a:pPr marL="914400" lvl="1" indent="-457200">
              <a:buFont typeface="Arial,Sans-Serif" panose="020B0604020202020204" pitchFamily="34" charset="0"/>
              <a:buChar char="•"/>
            </a:pPr>
            <a:r>
              <a:rPr lang="en-US" sz="2400" b="1" u="sng">
                <a:ea typeface="Calibri" panose="020F0502020204030204"/>
                <a:cs typeface="Calibri" panose="020F0502020204030204"/>
              </a:rPr>
              <a:t>P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HP 8.4.17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Frontend-Specific: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>
                <a:ea typeface="Calibri" panose="020F0502020204030204"/>
                <a:cs typeface="Calibri" panose="020F0502020204030204"/>
              </a:rPr>
              <a:t>HTML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>
                <a:ea typeface="Calibri" panose="020F0502020204030204"/>
                <a:cs typeface="Calibri" panose="020F0502020204030204"/>
              </a:rPr>
              <a:t>JavaScript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>
                <a:ea typeface="Calibri" panose="020F0502020204030204"/>
                <a:cs typeface="Calibri" panose="020F0502020204030204"/>
              </a:rPr>
              <a:t>CSS</a:t>
            </a:r>
          </a:p>
        </p:txBody>
      </p:sp>
      <p:pic>
        <p:nvPicPr>
          <p:cNvPr id="7" name="Picture 6" descr="LAMP stack and its advantages | Geekboots">
            <a:extLst>
              <a:ext uri="{FF2B5EF4-FFF2-40B4-BE49-F238E27FC236}">
                <a16:creationId xmlns:a16="http://schemas.microsoft.com/office/drawing/2014/main" id="{839336DC-FF53-2E0A-0638-BCAC9BB0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50" y="3090672"/>
            <a:ext cx="3147020" cy="1711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830DA-419B-BA09-8ECE-CA01EE5E4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0" t="11348" r="20372" b="32312"/>
          <a:stretch>
            <a:fillRect/>
          </a:stretch>
        </p:blipFill>
        <p:spPr>
          <a:xfrm>
            <a:off x="6282615" y="2160000"/>
            <a:ext cx="435819" cy="416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EDD03C-7B4F-3213-9024-6EC40E399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80" y="2494757"/>
            <a:ext cx="893873" cy="595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40C3B-7ABF-81D0-135A-2F0AFD611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416" y="5159994"/>
            <a:ext cx="2369199" cy="11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0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B7E67-10CE-BF19-60AF-525EEA94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2365-8BB3-A0CC-2E45-C5EC5764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3932237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Aptos Display" panose="020B0004020202020204" pitchFamily="34" charset="0"/>
              </a:rPr>
              <a:t>Version Control</a:t>
            </a:r>
            <a:br>
              <a:rPr lang="en-US">
                <a:latin typeface="Aptos Display" panose="020B0004020202020204" pitchFamily="34" charset="0"/>
              </a:rPr>
            </a:br>
            <a:r>
              <a:rPr lang="en-US" i="1">
                <a:latin typeface="Aptos Display" panose="020B0004020202020204" pitchFamily="34" charset="0"/>
              </a:rPr>
              <a:t>Git &amp; GitHub</a:t>
            </a:r>
            <a:br>
              <a:rPr lang="en-US">
                <a:latin typeface="Aptos Display" panose="020B0004020202020204" pitchFamily="34" charset="0"/>
              </a:rPr>
            </a:br>
            <a:br>
              <a:rPr lang="en-US">
                <a:latin typeface="Aptos Display" panose="020B0004020202020204" pitchFamily="34" charset="0"/>
              </a:rPr>
            </a:br>
            <a:endParaRPr lang="en-US">
              <a:latin typeface="Aptos Display" panose="020B00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F99F37-4387-4AF3-8773-9E3ABB3E3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2057400"/>
            <a:ext cx="4690872" cy="469087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 used a Git repository to easily keep track of any changes to our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GitHub also provided us real feedback to any conflicts, issues, or other concerns.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Both platforms allowed for us to collaboratively see each other’s changes (especially with new branches) and easily identify if each member was doing their own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Plus, we setup a listener on our VPS and Discord so that whenever we pushed to our Git repository, it would automatically sync on both platforms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r>
              <a:rPr lang="en-US" sz="2000">
                <a:solidFill>
                  <a:srgbClr val="00B0F0"/>
                </a:solidFill>
              </a:rPr>
              <a:t>The next slide has an example of how we used Pull Requests to ensure a new feature was accurate before fully implementing a change. </a:t>
            </a:r>
          </a:p>
          <a:p>
            <a:endParaRPr lang="en-US" sz="200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4CD5351-0195-159A-945E-0177DCE3D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2057400"/>
            <a:ext cx="6172200" cy="331009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787B03-1807-1B68-F66A-9512EB110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67" y="1169130"/>
            <a:ext cx="741966" cy="7419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26362F-CC60-4D9B-FEE3-8C863A6A6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06" y="1169130"/>
            <a:ext cx="741966" cy="7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7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5EB9FD-7948-D88D-D821-88D3F1435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2364AB-AC10-0426-E14B-0305BB7D5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058" y="254264"/>
            <a:ext cx="4965192" cy="5843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E01F2-06A9-73DC-477F-A1A565301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53"/>
          <a:stretch>
            <a:fillRect/>
          </a:stretch>
        </p:blipFill>
        <p:spPr>
          <a:xfrm>
            <a:off x="149438" y="1945694"/>
            <a:ext cx="6340851" cy="26263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0E9C32-156A-2F2A-C80F-A40791F00816}"/>
              </a:ext>
            </a:extLst>
          </p:cNvPr>
          <p:cNvCxnSpPr/>
          <p:nvPr/>
        </p:nvCxnSpPr>
        <p:spPr>
          <a:xfrm>
            <a:off x="6490289" y="3429000"/>
            <a:ext cx="450007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0B8636-7FB7-7161-0ACA-E8444C302D52}"/>
              </a:ext>
            </a:extLst>
          </p:cNvPr>
          <p:cNvSpPr txBox="1"/>
          <p:nvPr/>
        </p:nvSpPr>
        <p:spPr>
          <a:xfrm>
            <a:off x="914400" y="722376"/>
            <a:ext cx="5358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/>
              <a:t>Pull Request Example</a:t>
            </a:r>
          </a:p>
        </p:txBody>
      </p:sp>
    </p:spTree>
    <p:extLst>
      <p:ext uri="{BB962C8B-B14F-4D97-AF65-F5344CB8AC3E}">
        <p14:creationId xmlns:p14="http://schemas.microsoft.com/office/powerpoint/2010/main" val="95216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1C253-4AFB-6411-0632-24218636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28FCB6-39CD-3944-931E-B8D263A11319}"/>
              </a:ext>
            </a:extLst>
          </p:cNvPr>
          <p:cNvSpPr/>
          <p:nvPr/>
        </p:nvSpPr>
        <p:spPr>
          <a:xfrm>
            <a:off x="7933398" y="227610"/>
            <a:ext cx="4071705" cy="6481948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55A26-D621-7DCC-E588-DB65BB50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672" y="146304"/>
            <a:ext cx="3932237" cy="70408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err="1">
                <a:latin typeface="Aptos Display"/>
              </a:rPr>
              <a:t>SwaggerHub</a:t>
            </a:r>
            <a:r>
              <a:rPr lang="en-US" b="1">
                <a:latin typeface="Aptos Display"/>
              </a:rPr>
              <a:t> API Documentation</a:t>
            </a:r>
            <a:endParaRPr lang="en-US" b="1">
              <a:latin typeface="Aptos Display" panose="020B00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50B26-6D0F-293F-9418-59704481B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795" y="887698"/>
            <a:ext cx="3501870" cy="57375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ea typeface="Calibri"/>
                <a:cs typeface="Calibri"/>
              </a:rPr>
              <a:t>API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REST-style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Strictly consumes and produces JSON formatted 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All API responses follow the JSON format indicate on the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Include HTTP Response Code to categorize to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Handles user and contact operations through SQL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Uses cookie-based session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Validates and sanitizes request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All SQL queries for API operations occur on the remote server (search occurs on server)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80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80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800">
              <a:ea typeface="Calibri"/>
              <a:cs typeface="Calibri"/>
            </a:endParaRP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E4562C7-B379-6353-894F-FFAA3F77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488" y="781295"/>
            <a:ext cx="3939021" cy="1297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7DEB50-8E39-4A67-E80C-61E875324F63}"/>
              </a:ext>
            </a:extLst>
          </p:cNvPr>
          <p:cNvSpPr txBox="1"/>
          <p:nvPr/>
        </p:nvSpPr>
        <p:spPr>
          <a:xfrm>
            <a:off x="7936674" y="227610"/>
            <a:ext cx="412865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u="sng">
                <a:ea typeface="Calibri"/>
                <a:cs typeface="Calibri"/>
              </a:rPr>
              <a:t>Success Response: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9F99C60-90C6-7C4E-8E94-781515768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398" y="3355398"/>
            <a:ext cx="3529570" cy="1374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02F14-9C87-BD3F-13A7-9CB75D307161}"/>
              </a:ext>
            </a:extLst>
          </p:cNvPr>
          <p:cNvSpPr txBox="1"/>
          <p:nvPr/>
        </p:nvSpPr>
        <p:spPr>
          <a:xfrm>
            <a:off x="7936675" y="2790700"/>
            <a:ext cx="412865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u="sng">
                <a:ea typeface="Calibri"/>
                <a:cs typeface="Calibri"/>
              </a:rPr>
              <a:t>Error  Response: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25D61C-8594-A7C6-52B8-3A37039E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38" r="54147"/>
          <a:stretch>
            <a:fillRect/>
          </a:stretch>
        </p:blipFill>
        <p:spPr>
          <a:xfrm>
            <a:off x="3760161" y="848927"/>
            <a:ext cx="4122471" cy="5860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A1A41-476B-96BD-15B2-6A4302D2CA5A}"/>
              </a:ext>
            </a:extLst>
          </p:cNvPr>
          <p:cNvSpPr txBox="1"/>
          <p:nvPr/>
        </p:nvSpPr>
        <p:spPr>
          <a:xfrm>
            <a:off x="7936674" y="2078181"/>
            <a:ext cx="274320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50">
                <a:ea typeface="Calibri"/>
                <a:cs typeface="Calibri"/>
              </a:rPr>
              <a:t>HTTP Response Code: </a:t>
            </a:r>
          </a:p>
          <a:p>
            <a:r>
              <a:rPr lang="en-US" sz="1650">
                <a:ea typeface="Calibri"/>
                <a:cs typeface="Calibri"/>
              </a:rPr>
              <a:t>200 - 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76130-E9FE-AFC1-EA13-CBC701DF89B7}"/>
              </a:ext>
            </a:extLst>
          </p:cNvPr>
          <p:cNvSpPr txBox="1"/>
          <p:nvPr/>
        </p:nvSpPr>
        <p:spPr>
          <a:xfrm>
            <a:off x="7936674" y="4730338"/>
            <a:ext cx="4257303" cy="18697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50">
                <a:ea typeface="Calibri"/>
                <a:cs typeface="Calibri"/>
              </a:rPr>
              <a:t>HTTP Response Codes: </a:t>
            </a:r>
          </a:p>
          <a:p>
            <a:r>
              <a:rPr lang="en-US" sz="1650">
                <a:ea typeface="Calibri"/>
                <a:cs typeface="Calibri"/>
              </a:rPr>
              <a:t>400 – Invalid Input</a:t>
            </a:r>
          </a:p>
          <a:p>
            <a:r>
              <a:rPr lang="en-US" sz="1650">
                <a:ea typeface="Calibri"/>
                <a:cs typeface="Calibri"/>
              </a:rPr>
              <a:t>401 – Invalid Session / Incorrect Credentials</a:t>
            </a:r>
          </a:p>
          <a:p>
            <a:r>
              <a:rPr lang="en-US" sz="1650">
                <a:ea typeface="Calibri"/>
                <a:cs typeface="Calibri"/>
              </a:rPr>
              <a:t>403 – Already Logged In</a:t>
            </a:r>
          </a:p>
          <a:p>
            <a:r>
              <a:rPr lang="en-US" sz="1650">
                <a:ea typeface="Calibri"/>
                <a:cs typeface="Calibri"/>
              </a:rPr>
              <a:t>405 – Method Not Allowed</a:t>
            </a:r>
          </a:p>
          <a:p>
            <a:r>
              <a:rPr lang="en-US" sz="1650">
                <a:ea typeface="Calibri"/>
                <a:cs typeface="Calibri"/>
              </a:rPr>
              <a:t>409 – Credentials Already Taken</a:t>
            </a:r>
          </a:p>
          <a:p>
            <a:r>
              <a:rPr lang="en-US" sz="1650">
                <a:ea typeface="Calibri"/>
                <a:cs typeface="Calibri"/>
              </a:rPr>
              <a:t>500 – Internal Server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53A40E-DD3E-1A67-4CD8-2C0236E33F76}"/>
              </a:ext>
            </a:extLst>
          </p:cNvPr>
          <p:cNvSpPr txBox="1"/>
          <p:nvPr/>
        </p:nvSpPr>
        <p:spPr>
          <a:xfrm>
            <a:off x="445324" y="227610"/>
            <a:ext cx="2414649" cy="6234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2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26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2013 - 2022 Theme</vt:lpstr>
      <vt:lpstr>COPY</vt:lpstr>
      <vt:lpstr>What is COPY?</vt:lpstr>
      <vt:lpstr>PowerPoint Presentation</vt:lpstr>
      <vt:lpstr>How Did We Make COPY?</vt:lpstr>
      <vt:lpstr>Communication Methods</vt:lpstr>
      <vt:lpstr>Coding Technologies</vt:lpstr>
      <vt:lpstr>Version Control Git &amp; GitHub  </vt:lpstr>
      <vt:lpstr>PowerPoint Presentation</vt:lpstr>
      <vt:lpstr>SwaggerHub API Documentation</vt:lpstr>
      <vt:lpstr>Artificial Intelligence (AI) Usage</vt:lpstr>
      <vt:lpstr>Progression Timeline</vt:lpstr>
      <vt:lpstr>Gantt Chart MindView  </vt:lpstr>
      <vt:lpstr>Gantt Chart - Phase #1: Preliminary Tasks</vt:lpstr>
      <vt:lpstr>Gantt Chart - Phase #2: The Core Development Part #1: Planting The Foundation</vt:lpstr>
      <vt:lpstr>Gantt Chart - Phase #2: The Core Development Part #2: Building to Full Functionality</vt:lpstr>
      <vt:lpstr>Gantt Chart - Phase #3: Add Finishing Touches to Prepare and Present</vt:lpstr>
      <vt:lpstr>Gantt Chart - Phase #4: Finish The Project!</vt:lpstr>
      <vt:lpstr>ERD Chart</vt:lpstr>
      <vt:lpstr>Use Case Diagram</vt:lpstr>
      <vt:lpstr>Overall Things That Did Go Well </vt:lpstr>
      <vt:lpstr>Overall Things That Did NOT Go Well </vt:lpstr>
      <vt:lpstr>Website and API Demonstrations</vt:lpstr>
      <vt:lpstr>Accessibility: Lighthouse Scores </vt:lpstr>
      <vt:lpstr>Any Questions?</vt:lpstr>
      <vt:lpstr>Outside Images Used in This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Betinsky</dc:creator>
  <cp:revision>1</cp:revision>
  <dcterms:created xsi:type="dcterms:W3CDTF">2026-02-10T01:54:55Z</dcterms:created>
  <dcterms:modified xsi:type="dcterms:W3CDTF">2026-02-20T01:07:24Z</dcterms:modified>
</cp:coreProperties>
</file>